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уточняют признак и делают речь точнее.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местоимения: что это и зачем они нужны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не называют признак прямо, а лишь указывают на него. В речи и на письме они помогают передавать полноту, выбор, выделение и усиление мысли.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местоимения помогают точно говорить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этого разряда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слова весь, всякий, каждый, любой, сам, самый, иной, другой. Они часто встречаются в учебных текстах и помогают выразить нужный оттенок смысла.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весь, вся, всё, все связаны с идеей целостности и охвата целиком. Они показывают, что речь идёт не о части, а о предмете или явлении в полном объёме.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каждый, всякий, любой, иной и другой помогают говорить об отдельных предметах, вариантах, отличии или выборе. Слова сам и самый выделяют признак или усиливают его.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956" y="1648250"/>
            <a:ext cx="725288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каждое местоимение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охват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Весь, вся, всё, все обозначают предмет или явление целиком, без деления на части. Такое значение особенно важно, когда нужно подчеркнуть общность или завершённость действия.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и усиление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и самый помогают выделить лицо, предмет или признак. Сам показывает самостоятельность, а самый обычно усиливает качество и часто передаёт наибольшую степень признака.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указывает на возможность выбора без строгого ограничения. Оно подходит тогда, когда одинаково допустимы несколько вариантов и ни один не выделяется как единственно верный.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Иной и другой подчёркивают отличие между предметами, вариантами или мнениями. С их помощью легко показать замену одного варианта другим или противопоставить две точки зрения.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 всякий показывают один предмет из ряда похожих или повторяющееся явление. Эти слова помогают распределить внимание по одному элементу, не теряя общего смысла.
</a:t>
            </a:r>
            <a:endParaRPr lang="en-US" sz="8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определительных местоимений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помогают увидеть, как одно и то же разрядное значение раскрывается в разных ситуациях речи.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значение местоимения всегда уточняется контекстом и выбранной смысловой задачей предложения.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школьной грамматики русского языка; дата не требуется.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 на примерах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Охват, выбор, 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книга прочитана — здесь подчёркивается целостность, а не отдельная часть. Каждый ученик получил задание — слово распределяет действие по одному и показывает отдельность.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и выделение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вариант подходит — значение выбора без жёсткого ограничения. Сам директор пришёл раньше — слово выделяет лицо. Самый высокий дом показывает наибольшую степень признака.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местоимений и их значения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форма, значение и пример связаны между собой в речи.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сохраняет основной смысловой оттенок, но в разных контекстах конкретизируется по-разному.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«Определительные местоимения».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 существительным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согласования: каждый ученик, каждая команда, каждое правило, каждый день; вся книга, всё упражнение, все ребята. По форме легко увидеть связь с главным словом.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изменяются по родам, числам и падежам. Поэтому они должны стоять в форме, которая совпадает с существительным и делает словосочетание грамматически правильным.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выбрана неверно, предложение звучит неправильно и может изменить смысл. Поэтому при письме важно проверять окончание местоимения и его соответствие существительному.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определительное местоимение
</a:t>
            </a:r>
            <a:endParaRPr lang="en-US" sz="251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разряд по вопросу, значению и согласованию.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736592"/>
            <a:ext cx="1119300" cy="89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13" y="2909176"/>
            <a:ext cx="792675" cy="105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похожими словами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101725" y="1804575"/>
            <a:ext cx="30486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обозначает самостоятельность, личное участие или выделение лица. В сочетаниях сам решил, сам пришёл, сам сделал слово подчёркивает, что действие выполнено без помощи или выделено в речи.
</a:t>
            </a:r>
            <a:endParaRPr lang="en-US" sz="859" dirty="0"/>
          </a:p>
        </p:txBody>
      </p:sp>
      <p:sp>
        <p:nvSpPr>
          <p:cNvPr id="9" name="Text 3"/>
          <p:cNvSpPr txBox="1"/>
          <p:nvPr/>
        </p:nvSpPr>
        <p:spPr>
          <a:xfrm>
            <a:off x="2101725" y="3057900"/>
            <a:ext cx="30486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усиливает признак и часто помогает выразить превосходную степень. В сочетаниях самый добрый, самый высокий, самый интересный слово показывает, что качество выражено особенно сильно.
</a:t>
            </a:r>
            <a:endParaRPr lang="en-US" sz="8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день: привычка, которая задаёт ритм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Маша каждый день читает по двадцать минут и делает короткую запись в дневнике. Это сочетание сразу показывает регулярность действия. Благодаря таким словам фраза звучит естественно и точно, без лишних объяснений.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 себе: предмет без посторонней помощи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труда Дима собрал модель сам по себе, без подсказки соседа. Выражение подчёркивает самостоятельность действия и помогает увидеть, кто именно выполнил работу. В речи оно делает мысль более выразительной и ясной.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Иной раз и весь день: время в жизни героя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Иной раз ребята спорят о выборе книги, а потом весь день обсуждают удачный вариант. Такие сочетания передают не только время, но и настроение ситуации. В них определительное местоимение помогает коротко описать целую картину.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в устойчивых выражениях
</a:t>
            </a:r>
            <a:endParaRPr lang="en-US" sz="2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 в школьной речи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помогают обобщать правила, инструкции и наблюдения в учебных текстах.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встречается чаще остальных значений; выбор, выделение и усиление используются реже, но важны для точности речи.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частотность по примерам из школьных текстов; дата не указана.
</a:t>
            </a:r>
            <a:endParaRPr lang="en-US" sz="6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и грамматические особенности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определительных местоимений нужно изменять по падежам: каждого, каждому, каждым; любого, любой, любым. Ошибка в окончании сразу делает форму неверной и мешает понять смысл словосочетания.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должно согласоваться с существительным в роде, числе и падеже. Поэтому говорят: каждый день, каждая команда, каждое правило, все ребята. Несоответствие формы нарушает грамматику предложения.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сам и самый отличаются по значению: первое обозначает самостоятельность или участие лица, второе усиливает признак. При замене одного слова другим смысл предложения меняется полностью.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Иной и другой тоже нельзя употреблять бездумно: одно слово часто подчёркивает отличие, а другое — выбор или замену. Проверка контекста помогает выбрать нужную форму без ошибки.
</a:t>
            </a:r>
            <a:endParaRPr lang="en-US" sz="10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9032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по группам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ситуация может быть выражена по-разному: значение зависит от выбранного местоимения.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местоимения меняет смысл даже при близком содержании: оно уточняет, охватывает, выделяет или сопоставляет предмет.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употребления определительных местоимений.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тексте и речи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формулировки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помогают назвать признак без лишних повторов и сделать высказывание короче. В учебных ответах это особенно важно, когда нужно сформулировать мысль ясно и аккуратно.
</a:t>
            </a:r>
            <a:endParaRPr lang="en-US" sz="82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в правилах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правилах и инструкциях такие слова сразу показывают, о каком объёме, выборе или выделении идёт речь. Благодаря этому текст легче понять и запомнить.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Живость в рассказах
</a:t>
            </a:r>
            <a:pPr algn="ctr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местоимения помогают передать отношение героя к событию, подчеркнуть различие или усилить признак. Речь становится естественнее и выразительнее.
</a:t>
            </a:r>
            <a:endParaRPr lang="en-US" sz="865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текста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связывают предложения между собой и уменьшают количество однообразных повторов. Текст звучит плавно, а мысль развивается последовательно и понятно.
</a:t>
            </a:r>
            <a:endParaRPr lang="en-US" sz="8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похожие по звучанию слова и подменять одно другим без учёта смысла. Особенно это заметно в парах каждый — всякий, сам — самый, иной — другой, где значение зависит от контекста.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связана с согласованием: говорят не каждое день, а каждый день; не вся ученик, а каждый ученик. Чтобы не ошибиться, нужно проверять род, число, падеж и смысл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пар слов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 могут выполнять разные функции в предложении и менять оттенок высказывания.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 смешивать близкие по звучанию слова и точнее выбирать нужное местоимение по смыслу.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смысловых пар определительных местоимений по школьной грамматике; дата не указана.
</a:t>
            </a:r>
            <a:endParaRPr lang="en-US" sz="5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 закрепления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«Каждый день идёт дождь» местоимение показывает регулярность и распределение по времени. Оно указывает на повторяемость действия, а не на один отдельный случай.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Сам ученик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фразе «Сам ученик нашёл ошибку» слово подчёркивает самостоятельность действия. Важно, что ученик сделал это без помощи и был выделен среди других.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Самый быстрый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«Самый быстрый ответ оказался верным» местоимение усиливает признак. Оно помогает понять, что речь идёт о наибольшей степени качества.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Иной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«Иной способ тоже подошёл» показывает отличие или другой вариант решения. Такое употребление помогает увидеть выбор между несколькими возможностями.
</a:t>
            </a:r>
            <a:endParaRPr lang="en-US" sz="9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определительного местоимения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слова в предложении помогает быстро определить его разряд и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уточняют признак, не называя его прямо, и помогают точно передавать смысл. Если различать их значения и формы, речь становится грамотной, выразительной и понятной.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местоимения: коротко о главном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2026-05-23T13:05:31Z</dcterms:created>
  <dcterms:modified xsi:type="dcterms:W3CDTF">2026-05-23T13:05:31Z</dcterms:modified>
</cp:coreProperties>
</file>