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часы, календарь и компас
</a:t>
            </a:r>
            <a:pPr algn="l" indent="0" marL="0">
              <a:lnSpc>
                <a:spcPct val="100000"/>
              </a:lnSpc>
              <a:buNone/>
            </a:pPr>
            <a:r>
              <a:rPr lang="en-US" sz="3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Луна и звёзды подсказывают время, дни и путь.
</a:t>
            </a:r>
            <a:endParaRPr lang="en-US" sz="39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как подсказка для человека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часов ещё не было, люди внимательно смотрели на небо и природу. Солнце, Луна и звёзды повторяли свои движения, и по ним можно было понять, когда вставать, отдыхать и куда идти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часы и тень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310211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тени видно ход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сделать отметки, можно заметить, как тень «шагает» по ним в течение дня. Так люди издавна понимали, что время не стоит на месте.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1853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меняется днём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тень обычно длинная, потому что Солнце стоит низко. В середине дня она становится короче, а к вечеру снова вытягивается, словно зевает перед ночью.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30160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Палочка как указатель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воткнуть в землю палочку, она станет простой меткой для наблюдений. Её тень будет менять положение вместе с движением Солнца по небу.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день вместе с Солнцем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выше всего, поэтому тени становятся короче. Это знак, что день уже в самом разгаре.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опускается к западу, а тени снова удлиняются. Наступает время, когда день плавно переходит в вечер.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появляется на востоке, и мир начинает просыпаться. Тени тянутся в одну сторону и кажутся особенно длинными.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Гномон — простая солнечная метка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палочка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Гномон — это палочка или столбик, который ставят прямо вверх. Он не умеет разговаривать, зато очень честно показывает, куда падает солнечная тень.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вокруг него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сделать линии или кружочки, можно следить, как тень передвигается по ним. Так наблюдение становится понятнее и превращается почти в игру.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Гномон известен людям очень давно. Он помогал замечать, что Солнце движется по небу, а день проходит не сразу, а шаг за шагом.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мешают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небо затянуто облаками, Солнца не видно, а тень исчезает. Тогда природные часы будто прячутся и не могут показать время.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точность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подсказки полезны для наблюдений, но они не заменяют настоящие часы. Они помогают понять природу, а не измерить минуты до последней.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года влияет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летом Солнце поднимается на разную высоту. Из-за этого тени меняются по длине, и один и тот же предмет выглядит по-разному.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часы не всегда точные
</a:t>
            </a:r>
            <a:endParaRPr lang="en-US" sz="3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меняет свой вид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406" y="2825571"/>
            <a:ext cx="244608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серп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Луна похожа на тонкую улыбку в небе. Такой вид легко заметить вечером, когда она только начинает появляться после смены фаз.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35306" y="2825571"/>
            <a:ext cx="244608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Половинка и круг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Луна становится похожа на половинку, а позже — на почти полный круг. Когда виден весь круг, наступает полнолуние.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75206" y="2825571"/>
            <a:ext cx="244608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фазы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изменения идут по кругу и повторяются примерно через 29–30 дней. Поэтому Луна не надоедает: она каждый месяц немного «переодевается».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Луне удобно замечать, сколько дней прошло, и понимать, что начинается новый месяц. Лунные изменения возвращаются снова и снова почти по одному и тому же кругу.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29,5 дня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примерно столько длится один лунный месяц.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Луны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календарь помогает не потеряться во времени
</a:t>
            </a:r>
            <a:endParaRPr lang="en-US" sz="2606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год — четыре сезона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нужен, чтобы не путать дни, недели и месяцы. За год природа проходит четыре сезона: зиму, весну, лето и осень. Каждый сезон приносит свои изменения, и по ним легко заметить, что время движется вперёд.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сменяет зиму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холодной зимы приходит весна. Снег начинает таять, появляются лужи, зелёные ростки и первые листья. Природа словно расправляет плечи после долгого сна и готовится к тёплым дням.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осень и снова круг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наступает лето — тёплое и зелёное. Осенью листья желтеют и падают на землю, а затем снова приходит зима. Круг повторяется каждый год, как аккуратный природный ритм.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2175" y="14260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4119" y="3284875"/>
            <a:ext cx="234413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времён года в природе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тает снег, появляются лужи и первые зелёные листья. Всё вокруг будто просыпается после зимнего сна, и воздух становится мягче и теплее.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природа особенно зелёная, а дни длинные и тёплые. Трава растёт быстро, деревья густо покрыты листвой, и гулять на улице очень приятно.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желтеют, краснеют и опадают. Под ногами шуршит яркий ковёр из листьев, а воздух становится прохладнее, словно напоминает о скорой зиме.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деревья стоят без листьев, а землю часто покрывает снег. Всё выглядит тихо и светло, будто природа надела свою белую шубу.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 ночном небе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310211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почти не меняет своего положения на небе, поэтому её удобно использовать как ночной ориентир. По ней люди давно узнавали, где север.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1853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Полярной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мысленно провести линию через две крайние звезды ковша, можно найти Полярную звезду. Она находится рядом с северным направлением и помогает не сбиться с дороги.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30160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Медведица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Медведица — это яркая и узнаваемая группа звёзд. Она похожа на ковш, поэтому её легко заметить даже начинающему наблюдателю в ясную ночь.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— маленький помощник путешественника
</a:t>
            </a:r>
            <a:endParaRPr lang="en-US" sz="3141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Стрелка-подсказка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компасе есть подвижная стрелка, которая показывает направление. Она помогает понять, где север, а где другие стороны света, даже если вокруг незнакомое место.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особенно полезен в походе, в лесу или в тумане. Когда не видно Солнца и звёзд, прибор помогает не потеряться и двигаться в нужную сторону.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стороны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компаса легко запомнить север, юг, запад и восток. Это как маленькая карта в кармане, только без лишних страниц и без ветра.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стороны света по природным подсказкам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Солнцем, тенью и звёздами помогают сравнить несколько признаков и выбрать верное направление.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0056" y="15339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23737" y="1533950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ритм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помогает замечать утро, день и вечер. По его движению люди поняли, как меняется освещение и почему тени днём бывают то длинными, то короткими.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ориентир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помогают находить направление в темноте. Полярная звезда почти не смещается, поэтому она служит спокойной и надёжной подсказкой для путника ночью.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счёт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показывает, как проходят дни и месяцы. Её фазы повторяются снова и снова, поэтому по Луне удобно замечать течение времени, словно по природным страничкам.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Солнце, Луну и звёзды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особенно часто наблюдал природу
</a:t>
            </a:r>
            <a:endParaRPr lang="en-US" sz="3357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 и длинная тень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 выходил с стадами на луг ещё до рассвета и смотрел, как тень от палки тянется по земле. По Солнцу он понимал, когда пора вести животных к воде, а когда возвращаться домой. Так день складывался почти без ошибок.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 и звёздный курс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моряк поднимал глаза к небу и искал знакомые звёзды. По Полярной звезде и другим заметным созвездиям он проверял путь корабля, чтобы не уйти в сторону. Небо для него было как карта, только очень высокая.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в дороге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запоминал, где утром встаёт Солнце, и отмечал, как меняется Луна. В незнакомой местности такие наблюдения помогали ему идти увереннее. Природа словно шептала: «Смотри внимательнее, и не заблудишься».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для школьников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2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рядом ручку или палочку и посмотри, куда падает тень. Утром она обычно длиннее, и это хорошо заметно даже во дворе или у окна.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375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27350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вечер гляди на Луну и замечай, как она выглядит. Сегодня это может быть серп, а через несколько дней форма изменится.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7338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35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на небе Большую Медведицу и попробуй отыскать Полярную звезду. Такие наблюдения тренируют внимание и учат замечать повторяющиеся признаки природы.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35363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ночь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смотреть сразу на несколько признаков
</a:t>
            </a:r>
            <a:endParaRPr lang="en-US" sz="315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может спрятаться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небо затянуто облаками, Солнца не видно, и один признак перестаёт помогать. Поэтому лучше не полагаться только на него, а искать другие подсказки.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не всегда заметна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бывает тонким серпом или вообще скрывается в облаках. Если смотреть только на неё, можно легко ошибиться, а вместе с другими признаками ориентироваться надёжнее.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подсказок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сравнивает Солнце, тень, Луну и звёзды, он получает более ясную картину. Так меньше шансов перепутать стороны света и время суток.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6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подсказки в жизни человека
</a:t>
            </a:r>
            <a:endParaRPr lang="en-US" sz="3267" dirty="0"/>
          </a:p>
        </p:txBody>
      </p:sp>
      <p:sp>
        <p:nvSpPr>
          <p:cNvPr id="9" name="Text 2"/>
          <p:cNvSpPr txBox="1"/>
          <p:nvPr/>
        </p:nvSpPr>
        <p:spPr>
          <a:xfrm>
            <a:off x="695180" y="1885085"/>
            <a:ext cx="1862584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день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помогает понять, когда наступило утро, день или вечер. По его положению люди замечают, как меняется освещение и как движется тень.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31" y="1885085"/>
            <a:ext cx="1862584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дни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показывает, как проходят дни и месяцы. Её повторяющиеся фазы помогают замечать, когда заканчивается один лунный цикл и начинается другой.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1885085"/>
            <a:ext cx="1862584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сезоны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нужен, чтобы не путать недели, месяцы и времена года. Он помогает следить за сменой зимы, весны, лета и осени.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3" y="1885085"/>
            <a:ext cx="1862658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Изучать мир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природой, человек лучше понимает погоду, сезонные изменения и движение Земли вокруг Солнца. Мир вокруг становится понятнее и даже немного интереснее.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Повторения в природе помогают человеку
</a:t>
            </a:r>
            <a:endParaRPr lang="en-US" sz="3108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Тень, которая не стоит на месте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тень от палочки одна, днём она становится другой, а к вечеру снова меняется. Если наблюдать за ней несколько раз, легко заметить, что движение Солнца повторяется каждый день. Это очень удобная подсказка для внимательных глаз.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как знакомый круговорот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 небе серп, потом половинка, а позже большой светлый круг. Через некоторое время всё начинается снова. Именно поэтому люди давно заметили: Луна помогает считать время, а её изменения похожи на аккуратный природный ритм.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Звёзды, которые помнят свой порядок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кажутся почти неподвижными и каждую ночь возвращаются на свои места. По знакомым созвездиям человек может узнавать небо, как знакомую улицу. Особенно полезна Полярная звезда, потому что она подсказывает север.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умеет подсказывать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Луна и звёзды помогают человеку замечать время, считать дни и находить дорогу. Если наблюдать внимательно, природа становится добрым помощником, а не просто красивым фоном.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2026-05-25T21:18:50Z</dcterms:created>
  <dcterms:modified xsi:type="dcterms:W3CDTF">2026-05-25T21:18:50Z</dcterms:modified>
</cp:coreProperties>
</file>