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стихии в народном творчестве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Стихии в сказках и песнях оживают и становятся героями.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оживляли природу в словах?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каждый день зависели от погоды, урожая и тепла в доме. Поэтому солнце, вода, ветер и другие силы природы замечали особенно внимательно и превращали в яркие, понятные образы.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Солнце: тепло, свет и жизнь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солнце часто звучит ласково и приветливо. Его представляют как щедрого друга, который каждое утро приносит свет, радость и надежду на хороший день.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связывали с теплом, ростом растений и богатым урожаем. Оно помогает зерну созреть, а людям — радоваться долгому дню и ясной погоде.
</a:t>
            </a:r>
            <a:endParaRPr lang="en-US" sz="955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фольклоре встречаются нежные названия: солнышко, ясное солнце, красно солнышко. Такие слова делают образ особенно теплым, почти домашним.
</a:t>
            </a:r>
            <a:endParaRPr lang="en-US" sz="887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солнца не было бы света, тепла и жизни на земле. Поэтому в народном творчестве оно кажется самым важным и самым добрым небесным героем.
</a:t>
            </a:r>
            <a:endParaRPr lang="en-US" sz="9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Огонь: помощник в доме и сила с характером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Греет и освещает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помогает людям в доме: он дает тепло, свет и уют. У печки можно согреться, а на огне приготовить вкусную еду, если обращаться с ним аккуратно.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Нужен, но опасен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 напоминают: огонь полезен, пока человек внимателен. Стоит забыть осторожность — и он быстро становится сильным и непослушным, как разбуженный кот.
</a:t>
            </a:r>
            <a:endParaRPr lang="en-US" sz="1070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и сказках огонь часто показывает, умеет ли человек быть смелым и разумным. Он словно спрашивает: «Ты готов уважать мою силу?»
</a:t>
            </a:r>
            <a:endParaRPr lang="en-US" sz="1127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очищения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огонь в народных историях помогает избавиться от плохого и начать заново. Он не только согревает, но и будто очищает всё лишнее.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вода часто бывает волшебной и живой. Она может возвращать силы, лечить и помогать герою после трудного пути, словно добрая помощница из прозрачного мира.
</a:t>
            </a:r>
            <a:endParaRPr lang="en-US" sz="898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народном творчестве помогает путнику добраться дальше и увидеть новые места. Она соединяет берега, как длинная синяя дорожка, по которой можно отправиться в путь.
</a:t>
            </a:r>
            <a:endParaRPr lang="en-US" sz="877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и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в старинных представлениях — это важный источник воды для дома и семьи. Без него трудно представить жизнь, поэтому к воде относились бережно и с уважением.
</a:t>
            </a:r>
            <a:endParaRPr lang="en-US" sz="877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 моря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сказках кажется глубоким и загадочным. Оно хранит секреты, меняет судьбы героев и зовет их к приключениям, как большое зеркало без края.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сказках и песнях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текстах ветер часто представляют как путешественника, который нигде не задерживается. Он мчится по полям, свистит в щелях и заглядывает в окна, будто хочет рассказать новости со всего света.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Ветер-странник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не только шалит, но и помогает. Он разносит семена растений, гонит тучи и меняет погоду. Поэтому его считают сильным помощником, хоть и очень непоседливым.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природы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нельзя поймать руками, но его сразу слышно и видно по движению деревьев и облаков. В фольклоре это делает его особенно живым, быстрым и немного озорным.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бегун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Ветер: быстрый и непоседливый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Земля: кормилица и надежная опора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обрядах и песнях земля часто означает дом и место, где человек вырос. Это не просто почва, а родной край, к которому тянется сердце.
</a:t>
            </a:r>
            <a:endParaRPr lang="en-US" sz="1095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Матушка-земля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в народном творчестве называют ласково и уважительно. Она кажется доброй матерью, которая терпеливо кормит людей и помогает всему живому расти.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Дает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земли человек получает хлеб, травы, ягоды и фрукты. Поэтому она особенно дорога: от ее щедрости зависит еда на столе и спокойствие семьи.
</a:t>
            </a:r>
            <a:endParaRPr lang="en-US" sz="1058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напоминает о работе, заботе и терпении. Чтобы она щедро одаривала, ее нужно беречь, обрабатывать и не лениться, как учат народные песни и приговорки.
</a:t>
            </a:r>
            <a:endParaRPr lang="en-US" sz="1058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зима: строгие, но красивые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в сказках кажется строгим, но не злым. Он щиплет щеки, бодрит воздух и напоминает: зимой нужно одеваться теплее, чтобы не превратиться в сосульку.
</a:t>
            </a:r>
            <a:endParaRPr lang="en-US" sz="885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 окнах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замечал, как мороз рисует на стекле красивые узоры. Эти снежные рисунки выглядели так, будто зима взяла в руки волшебную кисточку.
</a:t>
            </a:r>
            <a:endParaRPr lang="en-US" sz="933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белизна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фольклоре часто связана с белым снегом, тихими улицами и спокойствием природы. Всё вокруг замирает, и мир становится похож на чистый лист.
</a:t>
            </a:r>
            <a:endParaRPr lang="en-US" sz="906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забавы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холод бывает строгим, зима приносит и радость: санки, снежки и веселые игры. Поэтому в народном творчестве она выглядит не только суровой, но и красивой.
</a:t>
            </a:r>
            <a:endParaRPr lang="en-US" sz="8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Гроза, гром и молния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темнеет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появляются тяжелые тучи, и воздух становится тревожным. Люди в народе замечали: это небо будто собирается сказать что-то важное.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сверкает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Молнию представляли как яркую стрелу, которая на миг разрывает темноту. Она выглядит быстро, резко и очень впечатляюще.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 гремит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слышится гром — его сравнивают с сильным голосом или раскатом огромного барабана. Такой звук трудно не заметить.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грозы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гроза уходит, воздух становится чище и свежее. В народных образах это время воспринимается как облегчение и возвращение спокойствия.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часть природного мира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 среди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кажется местом, где всё шепчет и прячется. В народных историях он полон загадок, потому что за каждым деревом может скрываться неожиданность.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зверей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звери, птицы и насекомые, поэтому он выглядит как большой общий дом. Люди уважали его жителей и старались не шуметь без нужды.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 и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слышатся шаги, шорохи и эхо. Из-за этого он кажется живым и немного волшебным, будто повторяет каждое слово своим тихим голосом.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может помочь, а может и запутать. Он учит быть внимательным, смелым и осторожным, ведь в природе лучше не спешить и смотреть по сторонам.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вместо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стихия часто прячется за смешным и знакомым образом. Так ответ не называют прямо, а подсказывают его через цвет, движение или звук, и отгадывать становится интереснее.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Заметить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становится зеркалом, а ветер — путником, нужно подумать, чем они похожи на описанный предмет. Такие сравнения учат замечать свойства природы и внимательно слушать каждое слово.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для ума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превращают природу в веселую игру. Ребенок не только ищет ответ, но и запоминает, как ведут себя огонь, вода, ветер и другие силы вокруг нас.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стихии прячутся в загадках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силе природы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метко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говорит всего несколькими словами, но сразу напоминает важный жизненный урок. В ней природный образ помогает понять, как надо вести себя осторожно и разумно.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труд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 воде, рыбе и пруде учат не ждать легкого успеха. Чтобы получить результат, нужно стараться, работать и не лениться, как это делали люди в старину.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огня в пословицах напоминает: с сильной стихией шутить нельзя. Народная мудрость учит заранее думать о последствиях и беречь себя и свой дом.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легко запоминаются, поэтому они переходили от старших к младшим. Так люди передавали опыт о природе, труде и жизни без 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превращения стихий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541550" y="1012800"/>
            <a:ext cx="1876200" cy="14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беда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в трудной ситуации, и рядом сразу чувствуется сила природы. Она может пугать, но именно с нее начинается волшебное приключение.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1541550" y="3811575"/>
            <a:ext cx="18762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Стихия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дает живую силу, огонь очищает дорогу, а ветер подсказывает, куда идти дальше. Природа становится помощницей, если герой действует смело и честно.
</a:t>
            </a:r>
            <a:endParaRPr lang="en-US" sz="1221" dirty="0"/>
          </a:p>
        </p:txBody>
      </p:sp>
      <p:sp>
        <p:nvSpPr>
          <p:cNvPr id="11" name="Text 3"/>
          <p:cNvSpPr txBox="1"/>
          <p:nvPr/>
        </p:nvSpPr>
        <p:spPr>
          <a:xfrm>
            <a:off x="4366463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Стихии проверяют героя: не испугается ли он, сумеет ли быть внимательным и терпеливым. Так сказка учит не сдаваться перед трудностями.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23675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справляется, природа словно открывает ему свои тайны. Земля хранит сокровища, а весь мир в сказке становится светлее и добрее.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старинной рубахе круглый узор напоминал маленькое солнце. Его вышивали нитками, чтобы одежда казалась ярче и радостнее. Для людей такой знак был не просто украшением, а добрым пожеланием тепла, света и удачи.
</a:t>
            </a:r>
            <a:endParaRPr lang="en-US" sz="689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 рукаве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Волнистые линии на полотенцах и подолах напоминали воду, а белые повторяющиеся знаки — снежинки. Такие рисунки делали одежду похожей на живой рассказ о реке, зиме и смене времен года.
</a:t>
            </a:r>
            <a:endParaRPr lang="en-US" sz="763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 снежинки в узоре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Ромбы, веточки и маленькие побеги на ткани напоминали поле после весны. Через эти знаки люди показывали уважение к земле-кормилице и верили, что узор принесет достаток и защиту дому.
</a:t>
            </a:r>
            <a:endParaRPr lang="en-US" sz="779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Ростки и земля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Орнаменты, где живет природа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2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18719" y="1844204"/>
            <a:ext cx="234413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времена года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песнях и обрядах все звучит особенно звонко. Природа будто потягивается после сна, а люди встречают первые теплые дни с надеждой и радостью.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дарит свет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праздники связаны с длинным днем, теплом и играми на свежем воздухе. В народных песнях это время выглядит щедрым и веселым, как добрый хозяин.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собирает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народные праздники благодарят землю за плоды и хлеб. В это время особенно заметны труд, забота и радость от того, что запасов хватит на зиму.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отдыхает и играет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природа становится тихой и белой, а люди находят время для снежных забав и домашних дел. В фольклоре это время года кажется строгим, но очень красивым.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природа в народных историях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Готовиться к ветру и морозу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мороз нельзя остановить, но к ним можно подготовиться. Народная мудрость советует одеваться теплее, быть внимательным в дороге и не забывать о погоде.
</a:t>
            </a:r>
            <a:endParaRPr lang="en-US" sz="1058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помогает людям, но требует внимания. Народные истории напоминают: если оставить его без присмотра, он может причинить беду, поэтому с ним нужно быть осторожным.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сказках и песнях часто выглядит живой и полезной. Поэтому народный опыт учит не загрязнять реки и колодцы, ведь от чистой воды зависит здоровье людей.
</a:t>
            </a:r>
            <a:endParaRPr lang="en-US" sz="1058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дает хлеб, травы и ягоды, а значит, заслуживает заботы. В народных историях ее не тревожат зря, чтобы сохранить урожай и покой родного края.
</a:t>
            </a:r>
            <a:endParaRPr lang="en-US" sz="1058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стихии живыми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тексты любят уменьшительные и добрые слова. Поэтому солнце становится солнышком, а вода — живой, и стихии сразу кажутся ближе и теплее, почти как знакомые люди.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называют буйным, а землю — родимой, чтобы показать их характер. Такие сравнения помогают представить природу не как набор явлений, а как живой мир с настроением.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для напева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фразы похожими на песню. Слова запоминаются легче, а образ стихии становится особенно выразительным, будто он сам шагает, дышит и говорит.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есть мягкие и певучие слова, он звучит добрее и красивее. Благодаря этому природные силы в фольклоре воспринимаются как настоящие герои сказки.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природных образов чаще всего возвращаются в народных историях и помогают делать их живыми и запоминающимися.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главных стихий и явлений мы встречаем в этой теме: солнце, огонь, вода, ветер, земля и мороз.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стихия не просто описывается, а участвует в событии. Вода может оживить, огонь — проверить, а ветер — перенести героя в неизвестную даль. Природа становится частью сюжета и помогает понять, что в мире все взаимосвязано.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ведет за собой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природные образы звучат мягко и напевно. Солнце, поле, река и зима передают настроение человека — радость, ожидание, грусть или благодарность. Поэтому песня словно разговаривает с природой на одном языке.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хранит чувство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любят хитрые сравнения: огонь может стать петухом, а вода — зеркалом. Ребенок разгадывает образ, смеется и одновременно учится наблюдать, как устроены знакомые силы природы вокруг него.
</a:t>
            </a:r>
            <a:endParaRPr lang="en-US" sz="985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зовет думать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сказки, песни и загадки
</a:t>
            </a:r>
            <a:endParaRPr lang="en-US" sz="3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народном творчестве — рядом с человеком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фольклоре стихии становятся понятными и близкими. Они учат замечать красоту мира, уважать его силу и помнить мудрые советы предков в каждом времени года.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2026-05-26T05:24:37Z</dcterms:created>
  <dcterms:modified xsi:type="dcterms:W3CDTF">2026-05-26T05:24:37Z</dcterms:modified>
</cp:coreProperties>
</file>