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What’s on TV?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программы и английская лексика для 5 класса.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90284" y="0"/>
            <a:ext cx="39513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рядом с нами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видео каждый день встречаются в жизни школьников: новости, мультфильмы, спорт и семейные фильмы. На уроке вы учитесь говорить, что идёт по ТВ, что нравится смотреть и когда начинается программа.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2658" y="2057985"/>
            <a:ext cx="318158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телепрограмм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Cartoons чаще всего выбирают для отдыха и развлечения. В них понятные герои, короткие эпизоды и яркие картинки, поэтому жанр легко узнать даже по названию или нескольким кадрам.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 рассказывают о важных событиях в стране и мире. Такие передачи помогают узнавать новое, понимать, что происходит вокруг, и тренировать слова, связанные с информацией и временем выхода.
</a:t>
            </a:r>
            <a:endParaRPr lang="en-US" sz="1141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показывают матчи, соревнования и результаты игр. Эта тема особенно интересна тем, кто любит движение, командную игру и эмоции. По содержанию такие передачи легко отличить от других.
</a:t>
            </a:r>
            <a:endParaRPr lang="en-US" sz="1193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Quiz shows предлагают вопросы и ответы, а иногда и задания на смекалку. Они не только развлекают, но и проверяют знания, поэтому подходят для обучения в игровой форме.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Films, documentaries и music shows бывают разными по цели: одни рассказывают историю, другие учат новому, а третьи создают настроение. Умение различать жанры помогает выбирать подходящий контент.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Телепрограмма и время эфира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сетка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Телепрограмма помогает быстро узнать название передачи, канал и время начала. По ней легко понять, что идёт сейчас, что будет позже и когда удобно включить телевизор.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часто встречаются выражения at 7 o’clock, at half past six, in the morning и in the evening. Они нужны, чтобы точно назвать время начала передачи.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название программы, потом канал и время. Такой порядок помогает не перепутать похожие передачи и выбрать нужную именно в тот момент, когда она начинается.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телепрограмму развивает навыки работы со временем и расписанием. Эти слова и выражения полезны не только на уроке, но и в 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8212" y="1935209"/>
            <a:ext cx="430820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телепрограмм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самые известные жанры и когда их обычно смотрят.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передачи зависит от интереса, жанра и времени просмотра; некоторые программы удобнее смотреть вечером, а новости — в течение дня.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3 «What’s on TV?»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передачи выбирают дети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чаще выбирают программы, которые помогают отдыхать и получать яркие эмоции. Развлекательные жанры обычно выигрывают у новостных и познавательных.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вызывают cartoons и films, а news выбирают реже. Это показывает, что школьники чаще ищут отдых, чем информацию.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распределения интересов школьников для учебной иллюстрации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по теме TV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TV, channel, programme, presenter, viewer, remote control, advertisement, episode, season и screen — это базовая лексика темы. Она помогает называть предметы и людей, связанных с телевидением.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о передаче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What’s on TV? помогает узнать, что показывают сейчас. Её удобно использовать, когда вы хотите выбрать программу вместе с семьёй или друзьями.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о любимом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cartoons. My favourite programme is… Эти выражения нужны, чтобы коротко и понятно рассказать о своих предпочтениях и назвать любимый жанр или передачу.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starts at… помогает сообщить, когда начинается программа. Такая фраза особенно полезна, если вы читаете телепрограмму и хотите не пропустить начало передачи.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управлять просмотром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on the TV. Change the channel. There is a film on TV. Эти простые фразы нужны для повседневного разговора о том, что происходит на экране.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программу для просмотра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понять, что смотреть и подходит ли передача по времени и интересу.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031" y="1796650"/>
            <a:ext cx="2248339" cy="1758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многие дети выбирают cartoons, потому что они помогают быстро отдохнуть и переключиться. Яркие герои, короткие сцены и понятный сюжет делают такой просмотр лёгким и приятным. Особенно удобно включать мультфильм, когда нужно немного расслабиться после занятий.
</a:t>
            </a:r>
            <a:endParaRPr lang="en-US" sz="83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для семейного вечера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школьники часто смотрят family films вместе с родителями или старшими братьями и сёстрами. Такой выбор подходит для спокойного домашнего отдыха. Интересный сюжет и добрые персонажи делают просмотр общим и создают хорошее настроение для всей семьи.
</a:t>
            </a:r>
            <a:endParaRPr lang="en-US" sz="885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музыка для 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эмоций, дети выбирают sports или music shows. Спортивная передача даёт напряжение и азарт, а музыкальная — ритм и яркие впечатления. У каждого настроения есть своя программа, поэтому выбор часто зависит от того, как проходит день.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передачи школьников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4913" y="1935209"/>
            <a:ext cx="497479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программы в разное время суток и почему один и тот же канал предлагает разные передачи.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вещания учитывает привычки зрителей: утром нужны короткие и лёгкие программы, а вечером чаще выбирают фильмы, спорт и более длинные передачи.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3 «What’s on TV?»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 вечер в телесетке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рекламы на ТВ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рекламных роликах часто используют музыку, повторяющиеся слова и чёткий ритм. Благодаря этому сообщение звучит выразительно и легко узнаётся даже после короткого просмотра.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сообщает о товаре, услуге или новой передаче в нескольких ярких фразах. Её задача — быстро привлечь внимание зрителя и запомниться с первого просмотра.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картинка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изображения и заметные цвета помогают выделить рекламу среди обычных программ. Такие визуальные детали показывают продукт или сюжет буквально за несколько секунд.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перепутать с передачей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отличать саму программу от рекламной вставки. Слова advert, commercial, product, buy и new помогают понять, что перед вами именно реклама.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телевидения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может быть полезным и интересным, если выбирать подходящие программы и не проводить у экрана слишком много времени подряд.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телевидения заметна сильнее, когда просмотр короткий, осознанный и связан с новостями, обучением или семейным отдыхом.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по теме Unit 3 «What’s on TV?»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осознанно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выбор начинается с простого правила: проверить название, время и содержание. Тогда просмотр остаётся интересным, спокойным и полезным для учёбы и отдыха.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вместе с 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просмотр полезен, когда есть вопросы или программа касается непростых тем. Взрослые могут объяснить новые слова и помочь выбрать подходящий контент.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описание помогает понять тему, жанр и содержание передачи. По названию и аннотации легче решить, подходит ли программа для школьника пятого класса.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просмотром стоит посмотреть, для какого возраста предназначена программа. Если передача кажется слишком страшной, сложной или грубой, лучше выбрать другой вариант вместе со взрослым.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смотреть безопасно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на 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Ведущий сообщает о погоде в разных городах и показывает карту с облаками и солнцем. Зрители быстро понимают, что надеть утром и будет ли нужен зонтик. Такой сюжет обычно открывает выпуск новостей.
</a:t>
            </a:r>
            <a:endParaRPr lang="en-US" sz="1038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Корреспондент рассказывает о конкурсе, спортивном турнире и школьной выставке. На экране появляются фотографии учеников и короткие подписи с датами. Это помогает зрителям узнать, что произошло, где и когда.
</a:t>
            </a:r>
            <a:endParaRPr lang="en-US" sz="1035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новостной студии ведущий переходит к сюжету о новом музее и научной выставке. Репортаж показывает экспонаты, посетителей и главные идеи проекта. Зритель получает ответ не только на вопрос что, но и зачем.
</a:t>
            </a:r>
            <a:endParaRPr lang="en-US" sz="1010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сюжеты из новостей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передача появляется в эфире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основные этапы создания телевизионной программы и роли участников команды.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на телевидении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специалисты вместе создают одну программу и отвечают за качество эфира.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работает как команда: каждый специалист выполняет свою задачу, а вместе они делают программу понятной и готовой к показу.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3 «What’s on TV?»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у экрана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напоминает, что длительный просмотр лучше чередовать с движением, чтением и отдыхом для глаз.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экранное время, тем выше усталость и ниже активность. Баланс помогает сохранить здоровье и хорошее самочувствие.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Unit 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7391" y="2057985"/>
            <a:ext cx="318158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1075" y="2057985"/>
            <a:ext cx="381790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 и интернет: вместе и по-разному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сайтах каналов и в приложениях можно найти те же программы в записи. Такой формат помогает выбрать удобное время и не зависеть от прямого эфира.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эфир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показывает программу по расписанию, и зрители смотрят её одновременно. Это удобно, когда важно не пропустить новости, матч или выпуск любимой передачи.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 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Интернет-видео часто можно остановить, пересмотреть и поставить с начала. Для школьников это удобно, если нужно услышать фразу ещё раз или понять сложный момент.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контент — разные 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передачи сегодня доступны и по телевизору, и в сети. Поэтому школьники могут сначала увидеть эфир, а потом найти выпуск повторно для просмотра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передачу интересной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темп важен для любого жанра. Слишком длинные паузы и повторения делают передачу скучной, а чёткий ритм помогает смотреть её до конца.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ведущий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Запоминающийся presenter объясняет материал просто и уверенно. Его голос, манера говорить и вопросы к зрителям помогают программе звучать дружелюбно и понятно.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эпизоды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выразительные сцены делают передачу живой и динамичной. Они помогают удерживать интерес, особенно если в программе есть картинки, музыка и смена кадров.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Интересная программа сразу показывает, о чём она. Если тема ясна с первых минут, зрителю легче следить за сюжетом и не терять внимание.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3: TV words for real life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ты научился говорить о телепрограммах, времени эфира, любимых передачах и рекламе. Эти слова помогают понимать расписание и уверенно обсуждать то, что идёт по TV.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2026-05-30T12:29:15Z</dcterms:created>
  <dcterms:modified xsi:type="dcterms:W3CDTF">2026-05-30T12:29:15Z</dcterms:modified>
</cp:coreProperties>
</file>