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image" Target="../media/image-12-17.png"/><Relationship Id="rId18" Type="http://schemas.openxmlformats.org/officeDocument/2006/relationships/image" Target="../media/image-12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Химическая, лесная и легкая промышленность: роль в хозяйстве России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сырья к товарам для жизни: три отрасли, формирующие экономику России.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как часть хозяйственного комплекса страны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отрасли показывают, как природные ресурсы превращаются в нужную стране продукцию. Их размещение зависит от сырья, энергии, транспорта и спроса, поэтому на карте России они образуют разные, но взаимосвязанные узлы производства.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промышленность: основные подотрасли и продукция
</a:t>
            </a:r>
            <a:endParaRPr lang="en-US" sz="2268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производит серную кислоту, аммиак, соду и минеральные удобрения. Эти вещества служат основой для многих других отраслей и особенно важны для сельского хозяйства и промышленной переработки.
</a:t>
            </a:r>
            <a:endParaRPr lang="en-US" sz="1149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химия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место занимают лекарства, лакокрасочные материалы, бытовая химия и специальные реагенты. Эти направления напрямую связаны с качеством жизни, медициной и технологической безопасностью.
</a:t>
            </a:r>
            <a:endParaRPr lang="en-US" sz="1176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Фармацевтика и быт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выпускают пластмассы, синтетические смолы, каучук и химические волокна. Такая продукция востребована в упаковке, строительстве, машиностроении и производстве повседневных товаров.
</a:t>
            </a:r>
            <a:endParaRPr lang="en-US" sz="1129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Органический синтез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отрасли характерна высокая доля полуфабрикатов и веществ, которые затем используют другие предприятия. Поэтому химическая промышленность тесно связана с кооперацией между отраслями и непрерывными производственными цепочками.
</a:t>
            </a:r>
            <a:endParaRPr lang="en-US" sz="1125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Промежуточная продукция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химической промышленности по основным видам продукции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обобщенная схема по структуре химической промышленности России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отрасль прежде всего обеспечивает массовые и промежуточные потребности экономики.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удобрения и полимеры: именно они сильнее всего связаны с сельским хозяйством и рынком массовой продукции.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химического производства в России
</a:t>
            </a:r>
            <a:endParaRPr lang="en-US" sz="2771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Урале химическое производство дополняет мощный промышленный комплекс региона. Заводы располагаются там, где удобно получать сырье, подключаться к энергетической базе и вывозить продукцию по железным дорогам в разные части страны.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Урал: традиции тяжелой индустрии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Западной Сибири химия опирается на углеводородную базу, а на Северо-Западе — на выгодное положение у крупных транспортных путей и портов. Для этих районов особенно важны масштаб, логистика и бесперебойность поставок.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и Северо-Запад: сырье и порты
</a:t>
            </a:r>
            <a:endParaRPr lang="en-US" sz="1344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Поволжье химические предприятия тянутся к нефти, газу и мощной энергетике. Здесь особенно важны транспортные коридоры, вода для технологических процессов и близость потребителей, которым нужна продукция для сельского хозяйства и строительства.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Поволжье: промышленный узел на крупных связях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химическая продукция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переработки сырья в готовую химическую продукцию и ее поставки потребителям.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148334"/>
            <a:ext cx="4843800" cy="178793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отраслей по сырью и основной продукции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разные отрасли по-разному используют ресурсы, но все они работают на массовый рынок.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отрасли перерабатывают природное или сельскохозяйственное сырье, но отличаются технологией, размещением и кругом потребителей.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таблица по отраслевой структуре промышленности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промышленность: состав и значение
</a:t>
            </a:r>
            <a:endParaRPr lang="en-US" sz="2959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дает исходное сырье для всей отрасли и особенно развита в районах, где сосредоточены большие лесные массивы. От рациональности вырубки зависит устойчивость последующей переработки.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Лесозаготовка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 важна не только как поставщик сырья, но и как источник готовых товаров и экспортной выручки. Для России особенно значимы лесные ресурсы таежной зоны.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экономики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древесины получают пиломатериалы, фанеру, плиты и детали для строительства и мебели. Именно эта стадия повышает ценность сырья и создает основу для более сложной продукции.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Деревообработка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подотрасль обеспечивает бумагу, картон и упаковочные материалы. Ее продукция нужна издательствам, торговле, логистике и предприятиям, которые используют упаковку в повседневной работе.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Целлюлозно-бумажное производство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заготовки древесины к продукции высокой стоимости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глубине переработки древесины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переработка древесины, тем больше рабочих мест, технологических операций и экономической отдачи на каждом этапе.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Вывоз необработанной древесины дает минимум выгоды, а переработка внутри страны усиливает доходы и эффективность использования лесных ресурсов.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924940"/>
            <a:ext cx="8426700" cy="2049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предприятий лесной отрасли и транспорт
</a:t>
            </a:r>
            <a:endParaRPr lang="en-US" sz="2417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8600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Лесопромышленные предприятия тяготеют к Сибири, Дальнему Востоку и Северо-Западу, где сосредоточены значительные запасы древесины. Такое размещение уменьшает затраты на первичную доставку сырья.
</a:t>
            </a:r>
            <a:endParaRPr lang="en-US" sz="1040" dirty="0"/>
          </a:p>
        </p:txBody>
      </p:sp>
      <p:sp>
        <p:nvSpPr>
          <p:cNvPr id="12" name="Text 3"/>
          <p:cNvSpPr txBox="1"/>
          <p:nvPr/>
        </p:nvSpPr>
        <p:spPr>
          <a:xfrm>
            <a:off x="452300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районы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56555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рядом часто соседствуют делянки, штабеля древесины, лесовозы и погрузка на станции. Такой транспортный узел наглядно показывает, что успех отрасли зависит от согласованности заготовки и перевозки.
</a:t>
            </a:r>
            <a:endParaRPr lang="en-US" sz="1034" dirty="0"/>
          </a:p>
        </p:txBody>
      </p:sp>
      <p:sp>
        <p:nvSpPr>
          <p:cNvPr id="14" name="Text 5"/>
          <p:cNvSpPr txBox="1"/>
          <p:nvPr/>
        </p:nvSpPr>
        <p:spPr>
          <a:xfrm>
            <a:off x="6160255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и изображение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02580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отрасли особенно важны железные дороги, речные маршруты и морские порты. Именно они связывают лесные районы с предприятиями глубокой переработки и рынками сбыта в стране и за ее пределами.
</a:t>
            </a:r>
            <a:endParaRPr lang="en-US" sz="1040" dirty="0"/>
          </a:p>
        </p:txBody>
      </p:sp>
      <p:sp>
        <p:nvSpPr>
          <p:cNvPr id="16" name="Text 7"/>
          <p:cNvSpPr txBox="1"/>
          <p:nvPr/>
        </p:nvSpPr>
        <p:spPr>
          <a:xfrm>
            <a:off x="3306280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вывоза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древесины от леса до готового изделия
</a:t>
            </a:r>
            <a:endParaRPr lang="en-US" sz="2924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лесоустройства и заготовки до выпуска бумаги, мебели и строительных материалов; в цепочке важны рациональная вырубка и восстановление лесов.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92005"/>
            <a:ext cx="279600" cy="223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01105"/>
            <a:ext cx="279600" cy="279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0800" y="1564045"/>
            <a:ext cx="244650" cy="2796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92005"/>
            <a:ext cx="279600" cy="22368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01105"/>
            <a:ext cx="279600" cy="2796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Легкая промышленность: состав и особенности развития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Текстильное производство задаёт основу отрасли: именно здесь формируются ткани для одежды, домашнего текстиля и части технических изделий. От качества волокна и оборудования напрямую зависит конечный ассортимент.
</a:t>
            </a:r>
            <a:endParaRPr lang="en-US" sz="1112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Текстильная основа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предприятий лёгкой промышленности характерны значительные затраты ручного труда, особенно на этапах раскроя, пошива и отделки. Поэтому автоматизация и обучение персонала заметно повышают эффективность.
</a:t>
            </a:r>
            <a:endParaRPr lang="en-US" sz="1112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трудоёмкость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Швейная промышленность превращает ткань в готовую продукцию для повседневной жизни, школы, работы и отдыха. Она быстро реагирует на моду, сезонность спроса и изменения потребительских предпочтений.
</a:t>
            </a:r>
            <a:endParaRPr lang="en-US" sz="1112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Швейные предприятия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Кожевенная и обувная отрасли требуют точного подбора сырья, аккуратной обработки и устойчивых каналов сбыта. Здесь особенно важны стандарты качества, удобство изделий и разнообразие моделей.
</a:t>
            </a:r>
            <a:endParaRPr lang="en-US" sz="115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и кожа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товары лёгкой промышленности меняется быстрее, чем в тяжёлых отраслях, поэтому предприятия должны следить за модой, доходами населения, импортом и обновлением ассортимента.
</a:t>
            </a:r>
            <a:endParaRPr lang="en-US" sz="1112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Рыночная чувствительность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легкой промышленности по видам производства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географии России; обобщение структуры отрасли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отрасли особенно заметны сегменты, связанные с массовым спросом: одежда, ткани и изделия для дома. Они формируют ежедневное потребление миллионов семей.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текстиля и швейного производства показывает, что отрасль ориентирована прежде всего на широкий рынок и быстрый оборот продукции.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 и продукция легкой промышленности
</a:t>
            </a:r>
            <a:endParaRPr lang="en-US" sz="247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Хлопок, лён, шерсть и кожа остаются важнейшей основой для тканей, одежды и обуви. Качество исходного материала определяет прочность, внешний вид и потребительские свойства готовых изделий.
</a:t>
            </a:r>
            <a:endParaRPr lang="en-US" sz="922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Натуральное сырьё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Ткацкие цеха, швейные машины и раскройные линии образуют единую технологическую цепочку. Чем современнее оборудование, тем выше точность пошива, экономия материала и устойчивость качества.
</a:t>
            </a:r>
            <a:endParaRPr lang="en-US" sz="889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Производственная среда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промышленность выпускает школьную и повседневную одежду, спецодежду, трикотаж, сумки, постельное бельё и домашний текстиль. Продукция охватывает почти все повседневные потребности человека.
</a:t>
            </a:r>
            <a:endParaRPr lang="en-US" sz="845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Ассортимент изделий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волокна всё чаще дополняются синтетическими и искусственными, которые улучшают износостойкость, облегчают уход и расширяют возможности дизайна. Это особенно важно для массового производства.
</a:t>
            </a:r>
            <a:endParaRPr lang="en-US" sz="832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материалы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148334"/>
            <a:ext cx="4843800" cy="17879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химической, лесной и легкой промышленности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 России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отрасли различаются по сырью, технологии и кругу потребителей, но все они обеспечивают экономику материалами и товарами повседневного спроса.
</a:t>
            </a:r>
            <a:endParaRPr lang="en-US" sz="134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отрасль наиболее наукоёмкая, лесная сильнее всего зависит от сырьевой базы, а лёгкая быстрее всех реагирует на спрос населения и моду.
</a:t>
            </a:r>
            <a:endParaRPr lang="en-US" sz="13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требования устойчивого развития
</a:t>
            </a:r>
            <a:endParaRPr lang="en-US" sz="2268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предприятия связаны с выбросами в атмосферу, сточными водами и опасными отходами. Поэтому им необходимы очистные сооружения, строгий контроль процессов и безопасное обращение с веществами.
</a:t>
            </a:r>
            <a:endParaRPr lang="en-US" sz="1125" dirty="0"/>
          </a:p>
        </p:txBody>
      </p:sp>
      <p:sp>
        <p:nvSpPr>
          <p:cNvPr id="13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нагрузка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лесной отрасли особенно опасны неконтролируемые вырубки, пожары и истощение ресурсов. Устойчивость здесь невозможна без восстановления лесов, лесоохраны и рационального планирования заготовок.
</a:t>
            </a:r>
            <a:endParaRPr lang="en-US" sz="1125" dirty="0"/>
          </a:p>
        </p:txBody>
      </p:sp>
      <p:sp>
        <p:nvSpPr>
          <p:cNvPr id="15" name="Text 5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риски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4951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промышленность сталкивается с большим объёмом отходов тканей, окрашивания и химической обработки. Снижение нагрузки требует переработки материалов и уменьшения водоёмкости производства.
</a:t>
            </a:r>
            <a:endParaRPr lang="en-US" sz="938" dirty="0"/>
          </a:p>
        </p:txBody>
      </p:sp>
      <p:sp>
        <p:nvSpPr>
          <p:cNvPr id="17" name="Text 7"/>
          <p:cNvSpPr txBox="1"/>
          <p:nvPr/>
        </p:nvSpPr>
        <p:spPr>
          <a:xfrm>
            <a:off x="5356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Текстильные отходы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62049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требования становятся не только нормой, но и условием долгосрочной конкурентоспособности. Предприятия, которые инвестируют в чистые технологии, получают устойчивые позиции на рынке.
</a:t>
            </a:r>
            <a:endParaRPr lang="en-US" sz="938" dirty="0"/>
          </a:p>
        </p:txBody>
      </p:sp>
      <p:sp>
        <p:nvSpPr>
          <p:cNvPr id="19" name="Text 9"/>
          <p:cNvSpPr txBox="1"/>
          <p:nvPr/>
        </p:nvSpPr>
        <p:spPr>
          <a:xfrm>
            <a:off x="62454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бизнеса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33500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отраслях решающую роль играют экономия энергии, повторное использование сырья и модернизация оборудования. Это уменьшает издержки и снижает воздействие на природу.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3390512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Ресурсосбережение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приоритеты по отраслям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экологических требований для химической, лесной и лёгкой промышленности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модернизация затрагивает и оборудование, и организацию производства: чем точнее контроль процессов, тем меньше потери сырья и вред для окружающей среды.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технологическое обновление и переработка отходов; именно они делают производство более устойчивым и экономически выгодным.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Кадры, технологии и цифровизация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предприятий появились узкие профессии: технологи, мастера, инженеры и конструкторы. Производство стало быстрее, точнее и требовательнее к квалификации работников.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и специализация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линии сокращают брак, повышают безопасность и стабилизируют качество. В химии, лесной и лёгкой промышленности это особенно важно из-за непрерывности и точности операций.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процессов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системы помогают моделировать рецептуры, отслеживать состояние лесов, автоматизировать раскрой материалов и контролировать производство в реальном времени, повышая эффективность всей цепочки.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управление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долго опирались на массовый ручной труд и простое оборудование. Главным преимуществом были доступное сырьё и близость к источникам заготовки или рынкам сбыта.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производства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конкурентоспособности отраслей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факторов показывает, что успех отрасли определяется не только ресурсами, но и глубиной переработки, технологиями, рынком сбыта и инвестициями.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Химия, лес и лёгкая промышленность: основа повседневной экономики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отрасли связывают природные ресурсы с жизнью людей: дают материалы, сырьё и готовые товары. Их будущее зависит от модернизации, глубокой переработки, кадров и бережного отношения к природе.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2026-06-02T22:22:51Z</dcterms:created>
  <dcterms:modified xsi:type="dcterms:W3CDTF">2026-06-02T22:22:51Z</dcterms:modified>
</cp:coreProperties>
</file>