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наклонения глагола в русском языке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наклонение меняет смысл действия: факт, возможность или побуждение.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5059" y="182500"/>
            <a:ext cx="3337082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наклонения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помогает точно понимать и строить высказывание: сообщать факт, выражать условие или побуждать к действию. Одна основа глагола может звучать по-разному в зависимости от формы, частиц и контекста.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наклонение: действие как факт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Реальное действие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называет действие, которое происходит сейчас, происходило раньше или будет происходить. Оно сообщает о фактах и событиях без оттенка просьбы или предположения.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этому наклонению относятся формы читаю, читал, прочитаю, буду читать. По ним легко увидеть, что глагол может передавать разные временные значения в одной и той же речи.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временами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изъявительном наклонении различаются настоящее, прошедшее и будущее время. Это помогает точно определить, когда происходит действие, и правильно понять смысл предложения.
</a:t>
            </a:r>
            <a:endParaRPr lang="en-US" sz="95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форм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настоящем и будущем времени глаголы изменяются по лицам и числам, а в прошедшем времени — по числам и родам. Это важный признак для распознавания формы.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изъявительного наклонения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временные формы изъявительного наклонения и их значение в 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всегда связано с фактом и выражает действие через временные формы.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узнать условное наклонение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возможности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показывает действие, которое может произойти при условии, желании или предположении. Оно не сообщает о факте, а лишь обозначает возможный, желаемый или воображаемый вариант.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форма образуется от прошедшего времени с частицей бы: сделал бы, пришла бы, помогли бы. Именно эта частица помогает узнать условное наклонение.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Гибкое положение частицы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может стоять рядом с глаголом или отделяться от него другими словами. Поэтому важно смотреть не только на саму форму, но и на весь контекст предложения.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Оттенки смысла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передают мечту, вежливое пожелание, предположение или нереальность. Поэтому условное наклонение особенно заметно в рассуждениях и разговорах о возможном.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употребляются три наклонения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распределение по функциям в речи: факты, предположения и побуждения.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 наклонение используется чаще всего, потому что речь обычно сообщает о событиях. Остальные формы связаны с более узкими речевыми задачами.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функциям в речи; не статистические данные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наклонение: просьба, совет, приказ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 к действию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выражает просьбу, совет, приказ, приглашение или обращение. Оно показывает, что говорящий не сообщает факт, а побуждает собеседника что-то сделать.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формы иди, читай, пишите, смотрите, а также варианты с пусть и давай. Они сразу задают направленность на действие и делают высказывание более решительным.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повелительных формах нередко встречаются окончания -й, -и, -те, -ите, -йте. По ним удобно узнавать форму, особенно во множественном числе и при обращении к нескольким людям.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Ситуации употребления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формы часто встречаются в заданиях, правилах поведения, инструкциях и обращениях к собеседнику. В них важно не просто назвать действие, а направить его выполнение.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наклонение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построен по смыслу формы, наличию частицы бы и типу высказывания.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условное наклонение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прошедшего времени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обычно строится от формы прошедшего времени: писал, решила, сделали. Такая основа помогает сохранить род и число, как в исходной форме.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форме добавляется частица бы: писал бы, решила бы, сделали бы. Она является главным показателем условного наклонения и указывает на возможное, а не реальное действие.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по роду и числу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роду и числу форма условного наклонения совпадает с прошедшим временем: читал бы, читала бы, читали бы. Это облегчает распознавание грамматической формы.
</a:t>
            </a:r>
            <a:endParaRPr lang="en-US" sz="974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собственных времён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наклонение не имеет своих временных форм, потому что не сообщает о факте. Оно передаёт лишь предположение, желание или действие при условии.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305" y="736225"/>
            <a:ext cx="3189689" cy="3851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формы повелительного наклонения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Повелительное наклонение чаще всего образуется от основы настоящего или будущего времени: читай, реши, посмотри, положите. Эти формы сразу звучат как обращение к действию.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множественного числа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множественном числе обычно прибавляется окончание -те: читайте, решите, посмотрите. Такая форма подходит для обращения к нескольким людям или для более вежливого тона.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Смягчение побуждения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более мягкого звучания часто используются слова пожалуйста, давайте, пусть. Они помогают превратить приказ в просьбу, приглашение или совет.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оттенки смысла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форма может звучать по-разному: как просьба, совет, приглашение или требование. Значение зависит от интонации, ситуации и слов рядом.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отличаются три наклонения глагола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заметны уже по форме: одни наклонения показывают факт, другие — возможность или побуждение к действию.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значение формы, тем легче определить наклонение и его грамматические признаки.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44404"/>
            <a:ext cx="3170700" cy="125429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трёх наклонений и их значения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одна и та же тема действия меняется в зависимости от наклонения.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 помогает распознать наклонение даже при похожих глагольных основах.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132" y="1692275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5357" y="16922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4332" y="1715735"/>
            <a:ext cx="239100" cy="19128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Частицы бы, пусть и давай в речи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03400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 бы обычно указывает на условное наклонение и помогает передать предположение, желание или возможную ситуацию, которая не считается фактом.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7706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пусть часто вводит побуждение или разрешение: оно помогает создать форму, близкую к просьбе, совету или мягкому приказу в речи.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470825" y="2208625"/>
            <a:ext cx="20856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Давай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давай выражает предложение совместного действия и часто делает высказывание живым, дружелюбным и ориентированным на действие прямо сейчас.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наклонение меняет смысл предложения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 читает» сообщает о действии как о реальном событии. Тон высказывания нейтральный, без предположения и без побуждения.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«Он читал бы» передаёт предположение, желание или условие. Здесь действие не происходит, а только мысленно представляется.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Побуждение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«Читай» побуждает к действию. Высказывание становится более решительным: оно звучит как просьба, совет или приказ.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глагола в трёх наклонениях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группы есть свои привычные окончания и служебные слова, которые помогают быстро узнать форму в предложении.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глагола меняется вместе со значением: факт, возможность и побуждение выражаются по-разному.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Новость о школьном событии
</a:t>
            </a:r>
            <a:pPr algn="l" indent="0" marL="0">
              <a:lnSpc>
                <a:spcPct val="100000"/>
              </a:lnSpc>
              <a:buNone/>
            </a:pPr>
            <a:r>
              <a:rPr lang="en-US" sz="8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заметке о концерте или экскурсии чаще звучат факты: кто выступал, что произошло, когда это было. Здесь естественно используется изъявительное наклонение, потому что текст сообщает о реальных событиях, а не просит и не предполагает.
</a:t>
            </a:r>
            <a:endParaRPr lang="en-US" sz="887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о мечте
</a:t>
            </a:r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беседе о планах легко услышать условное наклонение: «Если бы было больше времени, я бы прочитал эту книгу». Такие фразы передают мечту, возможность и размышление, поэтому в них важны слова, помогающие представить ситуацию.
</a:t>
            </a:r>
            <a:endParaRPr lang="en-US" sz="86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на полях учебника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просит: «Подчеркни главные члены, сравни два примера, выпиши окончания». Такие формы сразу направляют внимание ученика на действие. В учебном тексте повелительное наклонение помогает кратко и чётко сформулировать задачу, не отвлекая на лишние слова.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Наклонения в учебных и бытовых текстах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 условное и повелительное наклонение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 частицы, значение формы и контекст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наклонения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 внешний вид слова, а его значение, частицы и контекст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Наклонение определяют не по одному признаку, а по совокупности формы и смысла.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глагола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863" y="970950"/>
            <a:ext cx="2363273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морфологического разбора глагола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4020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Начальная форма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неопределённую форму глагола и проверяют, что это именно глагол. Это помогает не спутать его с другой частью речи.
</a:t>
            </a:r>
            <a:endParaRPr lang="en-US" sz="950" dirty="0"/>
          </a:p>
        </p:txBody>
      </p:sp>
      <p:sp>
        <p:nvSpPr>
          <p:cNvPr id="12" name="Text 3"/>
          <p:cNvSpPr txBox="1"/>
          <p:nvPr/>
        </p:nvSpPr>
        <p:spPr>
          <a:xfrm>
            <a:off x="2515150" y="21874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Постоянные признаки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определяют вид, переходность и спряжение, если это требуется по заданию. Эти признаки не меняются так часто, как форма слова.
</a:t>
            </a:r>
            <a:endParaRPr lang="en-US" sz="950" dirty="0"/>
          </a:p>
        </p:txBody>
      </p:sp>
      <p:sp>
        <p:nvSpPr>
          <p:cNvPr id="13" name="Text 4"/>
          <p:cNvSpPr txBox="1"/>
          <p:nvPr/>
        </p:nvSpPr>
        <p:spPr>
          <a:xfrm>
            <a:off x="34020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Непостоянные признаки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8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называют время, лицо, число, род и наклонение. Для изъявительного, условного и повелительного наклонений эти признаки проявляются по-разному.
</a:t>
            </a:r>
            <a:endParaRPr lang="en-US" sz="858" dirty="0"/>
          </a:p>
        </p:txBody>
      </p:sp>
      <p:sp>
        <p:nvSpPr>
          <p:cNvPr id="14" name="Text 5"/>
          <p:cNvSpPr txBox="1"/>
          <p:nvPr/>
        </p:nvSpPr>
        <p:spPr>
          <a:xfrm>
            <a:off x="2515150" y="423410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Подсказки формы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ищут частицу бы, а также слова пусть и давай. Они помогают точнее определить наклонение и значение формы.
</a:t>
            </a:r>
            <a:endParaRPr lang="en-US" sz="950" dirty="0"/>
          </a:p>
        </p:txBody>
      </p:sp>
      <p:sp>
        <p:nvSpPr>
          <p:cNvPr id="15" name="Text 6"/>
          <p:cNvSpPr txBox="1"/>
          <p:nvPr/>
        </p:nvSpPr>
        <p:spPr>
          <a:xfrm>
            <a:off x="4665275" y="3162550"/>
            <a:ext cx="17163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Роль в предложении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объясняют, зачем эта форма нужна в тексте: сообщает ли она факт, выражает ли условие или побуждает к действию.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наклонения — три способа говорить о действии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Изъявительное, условное и повелительное наклонения помогают по-разному показывать действие: как факт, возможность или побуждение. Умение различать их делает речь точнее, а разбор текста — увереннее.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2026-05-28T16:31:54Z</dcterms:created>
  <dcterms:modified xsi:type="dcterms:W3CDTF">2026-05-28T16:31:54Z</dcterms:modified>
</cp:coreProperties>
</file>