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искусство и звукопись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слова, музыка стиха и звучание смысла в русской поэзии.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идея чистой поэзии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поэты всё чаще говорили о ценности красоты, гармонии и личного переживания. Стихотворение начали воспринимать как самостоятельное произведение искусства, а не только как отклик на общественные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чистого искусства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внутреннему миру человека. Важны чувство, память, мгновение, а не сам сюжет или внешнее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тщательно работают с формой: выбирают точные образы, ритм, звук и интонацию, чтобы строка звучала красиво и выразительно.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стихах почти нет прямых нравоучений: поэт не объясняет, как нужно жить, а передаёт состояние, настроение и тонкое впечатление от мира.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центре оказываются природа, любовь, вечер, утро, свет, тишина и краткий, но яркий миг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поэзия мгновения и впечатления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Тонкость чувства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Фета особенно заметны мимолётные переживания, светлые чувства и очень личное отношение к миру. Он умеет передать настроение несколькими точными штрихами.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пейзаж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лирики характерны мягкое звучание, спокойные картины природы и ощущение тишины. Такой пейзаж помогает услышать не только природу, но и состояние души.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звукопись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— это намеренный подбор слов и звуков, чтобы стихотворение не только читалось, но и особенно выразительно звучало на 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её основным приёмам относятся аллитерация, ассонанс, повторы и звукоподражание. Каждый из них помогает создать свой ритм и своё настроение.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звукописи можно передать шорох, звон, шум ветра, плавное движение воды, резкость удара или тревожную тишину.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один и тот же приём может менять восприятие строки даже без сложного сюжета.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влияет на настроение стиха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отчётливее звучание, тем сильнее эмоциональный эффект: от мягкости и певучести до напряжения и резкости.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литературоведческим определениям звукописи; данные условные, 2026.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53906"/>
            <a:ext cx="4860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802" y="1653906"/>
            <a:ext cx="3037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Аллитерация: повтор согласных звуков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движение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согласных может напоминать шелест листвы, тихий ветер или движение воды. Такой приём делает строку почти слышимой и помогает представить картину более живо.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шаг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согласные легко создают ощущение мерного стука, шагов или повторяющегося движения. Благодаря этому стих становится более ритмичным и запоминающимся на слух.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строки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символистов аллитерация часто работает как часть музыкального рисунка. Она соединяет звук и смысл, делая мир стихотворения живым, звучащим и цельным.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Ассонанс: повтор гласных звуков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 создаёт плавное, протяжное звучание строки. Повтор гласных делает стих мягче, напевнее и помогает читателю словно «услышать» его внутренний ритм.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часто связан с образами света, воды, неба, сумерек и спокойного пространства. Он хорошо передаёт задумчивость, тишину и ощущение простора.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Ассонанс особенно заметен при чтении вслух: строка начинает звучать мелодично, а настроение — становиться более ровным и светлым.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звуковые повторы создают особое художественное впечатление.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звукописи и их эффект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действует не отдельно, а вместе со смыслом и образом, поэтому стихотворение воспринимается ярче и глубже.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основным определениям литературоведческих терминов.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Бальмонт строил стихи так, чтобы звучание само несло настроение: свет, движение, непрерывность и музыкальность.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средства — повторы гласных, повторяющиеся звуки и плавный ритм — особенно заметны в его поэзии.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наблюдения над поэтикой Константина Бальмонта, без точной количественной статистики.
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и музыкальность слова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символистов слово было не только носителем смысла, но и особым звучащим материалом. Они стремились через ритм, намек и интонацию показать скрытую сторону мира и внутреннее состояние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 помогала им создавать атмосферу тайны и движения, где образ важнее прямого объяснения. Поэтому в символистской поэзии так заметны повтор звуков, плавный ритм и созвучия.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звукопись превращает звук в образ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повтор звуков в стихотворении влияет на ритм, настроение и запоминаемость образа при чтении вслух.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искусство и тема природы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красоты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«чистого искусства» пейзаж часто становится не фоном, а главным способом показать красоту мира и тонкое движение чувств.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живой среды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услышать то, что обычно незаметно: шелест травы, капли дождя, тихое течение воды и дыхание ветра.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через детали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стрекот насекомых и вечерняя тишина создают не просто картину, а особое настроение, близкое к переживанию лирического героя.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звуковая картина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подбору звуков стихотворение кажется живым: читатель не только видит образ, но и словно слышит 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традиции важны, но они по-разному строят разговор с читателем и по-разному используют слово.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гражданской поэзии и чистого искусства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«чистого искусства» звук и форма заметнее, потому что они работают на красоту и настроение, а не на прямое обращение к обществу.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литературы; дата не требуется.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звукопись в стихотворении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стихотворение вслух и отметь повторяющиеся согласные и гласные. Так легче услышать, какие звуки создают плавность, резкость, тишину или движение.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попробуй объяснить, зачем поэт выбрал именно такие повторы. Обычно звукопись усиливает главное чувство строки и делает образ более точным и запоминающимся.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соотнеси звучание с образом и настроением: шипящие могут напоминать шорох, а сонорные — мягкий поток речи. Важно не только увидеть буквы, но и услышать стих.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в поэзии и в повседневной речи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которое хочется произнести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звуковые повторы подбираются специально: они помогают создать ритм, настроение и образ. Когда строка звучит хорошо, ее легче запомнить, а смысл воспринимается ярче и точнее.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названия и песня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звуковые повторы часто делают фразу заметной и удобной для запоминания. Именно поэтому они встречаются в песнях, названиях и рекламе, где важны ритм и звучность.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как игра со звуком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скороговорках повтор согласных делает речь трудной для произношения, но очень выразительной на слух. Такой прием сближает их с поэтической звукописью и тренирует внимание к звучанию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один и тот же звук может восприниматься сильнее, чем при молчаливом чтении.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создают разные впечатления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окраска строки помогает быстро передать нужное чувство: от шороха и напряжения до мягкости и напевности.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наблюдений; точные статистические данные отсутствуют.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звукопись важна для понимания поэзии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стихотворение нужно не только понимать, но и слушать: звук может усиливать смысл, создавать ритм и направлять внимание читателя к главному образу.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повторам стих становится выразительнее и легче запоминается. Иногда одна звуковая деталь передает тревогу, тишину или радость точнее, чем длинное объяснение.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сближает поэзию с музыкой, потому что в обоих случаях важны ритм, повторы и настроение. Именно поэтому стих часто воздействует почти как мелодия.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«чистого искусства» это особенно заметно: красота стиха возникает не только из смысла слов, но и из того, как они звучат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разные поэты по-своему использовали красоту формы и звучания.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связанные с чистым искусством, и их особенности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поэта по-своему раскрывают красоту стиха: у одних важнее чувство, у других — мысль, у третьих — особенно заметна музыка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слова слышна в самом стихе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«Чистое искусство» учит замечать красоту, а звукопись делает ее слышимой. Когда смысл, ритм и звучание совпадают, стихотворение запоминается и сильнее воздействует на читателя.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2026-05-18T19:08:33Z</dcterms:created>
  <dcterms:modified xsi:type="dcterms:W3CDTF">2026-05-18T19:08:33Z</dcterms:modified>
</cp:coreProperties>
</file>