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прогрессия: как устроен быстрый рост и спад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Понятия, формулы и примеры быстрого изменения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геометрическая прогрессия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числа меняются при постоянном умножении. Она помогает понимать проценты, накопление, уменьшение и сравнивать разные способы роста в задачах и в жизни.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геометрической прогрессии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25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прогрессия — это последовательность, где каждый следующий член получается умножением предыдущего на одно и то же число.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97004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q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постоянное число называют знаменателем прогрессии и обозначают q. Оно определяет, будет ли последовательность расти, убывать или чередовать знаки.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14927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прогрессию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отношение каждого члена к предыдущему одинаково, значит перед нами геометрическая прогрессия. Этот признак удобно проверять по соседним парам чисел.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32853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последовательности 2, 6, 18, 54; 81, 27, 9, 3; 5, 10, 20, 40. Во всех них действует одно и то же умножение.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08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прогрессия на конкретных числах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последовательности 3, 6, 12, 24 каждый следующий член вдвое больше предыдущего, поэтому знаменатель равен 2.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уменьшение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ряду 100, 50, 25, 12,5 каждое число получается делением на 2. Здесь q = 0,5, и значения быстро становятся меньше.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4, -8, 16, -32 показывает отрицательный знаменатель. Из-за него числа поочерёдно меняют знак.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смотреть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показать столбики разной высоты: так видно, как постоянный множитель меняет темп роста или убывания.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338847"/>
            <a:ext cx="5037600" cy="8593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и геометрическая прогрессии: сравнение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 путать два разных закона изменения чисел: прибавление и умножение.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прогрессия описывает равномерное изменение, а геометрическая — изменение с постоянным множителем.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9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знаменателя полностью меняет поведение прогрессии: рост, спад, чередование знаков или полную неизменность.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геометрической прогрессии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означает, что все члены последовательности остаются одинаковыми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последовательность при разных q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первый член позволяет сравнить только влияние знаменателя на скорость изменения значений.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q при значении больше 1, тем быстрее растут члены; при 0 &lt; q &lt; 1 последовательность быстро убывает.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вычисления по формуле bₙ = b₁·q^(n-1)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n-го члена геометрической прогрессии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любой член прогрессии, используют запись bₙ = b₁·q^(n-1). Она показывает, как далеко нужно продвинуться от первого члена.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b₁ — первый член последовательности, q — знаменатель, n — номер нужного члена. Все три величины нужны для точного вычисления.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b₁ = 5 и q = 3, то b₅ = 5·3⁴ = 405. Формула избавляет от необходимости выписывать все промежуточные члены.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члена геометрической прогрессии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задачи по формуле bₙ = b₁·q^(n-1)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соседних членов и проверка последовательности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геометрической прогрессии отношения соседних членов одинаковы: b₂/b₁ = b₃/b₂ = b₄/b₃ = q. Это первое, на что нужно смотреть при проверке.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последовательность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отношения совпадают, последовательность можно считать геометрической. Если хотя бы одно отличается, правило уже нарушено.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пропущенный член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три подряд идущих числа, неизвестный член подбирают так, чтобы соседние отношения остались равными. Это помогает восстанавливать цепочку чисел.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0" y="1157375"/>
            <a:ext cx="85085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геометрической прогрессией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ошибки, их причины и способы избежать неточностей при вычислениях и проверке ответа.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ошибок — смешение правил арифметической и геометрической прогрессий; проверка через отношение соседних членов быстро выявляет неточность.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при изучении геометрической прогрессии в школьном курсе алгебры.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прогрессия в жизни и на уроках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Банковский вклад растёт по шагам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деньги вкладу добавляют процент за процентом, сумма увеличивается не на одно и то же число, а каждый раз на новый процент от предыдущего результата. Именно так проявляется геометрическая прогрессия в финансовых расчётах и примерах про накопление.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и рост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клетка делится, количество может удваиваться, а не прибавляться понемногу. Такой рост удобно описывать геометрической прогрессией, потому что каждый следующий этап зависит от предыдущего и повторяет одно и то же правило умножения.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Масштабирование и изображение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уменьшении картинки или схеме с повторяющимся делением размеры последовательно меняются в одинаковое число раз. Это помогает увидеть геометрическую прогрессию в технике, чертежах и моделях, где важно сохранять общий коэффициент изменения.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растёт сумма первых членов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небольшом первом члене сумма быстро увеличивается, потому что каждый новый член тоже растёт и добавляется к предыдущим.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зависит одновременно от первого члена, знаменателя и количества слагаемых; при q&gt;1 рост становится особенно заметным.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суммы первых членов для последовательности b₁=2, q=2.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суммы первых n членов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25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q не равно 1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геометрической прогрессии с q≠1 удобно использовать формулу Sₙ = b₁·(q^n — 1)/(q — 1). Она сокращает длинные вычисления и помогает быстро получить сумму большого числа членов.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20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 q=1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q=1, все члены одинаковы и равны b₁. Тогда сумма находится ещё проще: Sₙ = b₁·n, потому что каждое слагаемое повторяется без изменений.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78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формула особенно полезна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запись нужна в задачах на проценты, накопление и повторяющиеся действия. Она позволяет сразу увидеть, как меняется результат при изменении первого члена, знаменателя или числа шагов.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сумму членов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 перепутать формулу для отдельного члена и формулу суммы.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263" y="1768975"/>
            <a:ext cx="197775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5100" y="1788425"/>
            <a:ext cx="252900" cy="22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5500" y="1799665"/>
            <a:ext cx="252900" cy="2023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средняя и пропущенный член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трёх членов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между двумя числами нужно вставить одно число, чтобы получилась геометрическая прогрессия, его называют геометрической средней. Для трёх подряд идущих членов выполняется правило b₂² = b₁·b₃.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004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равенства следует b₂ = √(b₁·b₃), если нужны положительные числа. Так можно быстро восстановить пропущенный член, не подбирая его перебором и не выписывая всю последовательность.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208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4 и 36 легко вставить 12, потому что 12² = 4·36. Проверка показывает, что отношение соседних членов остаётся одинаковым и прогрессия сохраняется.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прогрессий с разными знаменателями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первый член позволяет увидеть, что именно знаменатель определяет форму последовательности и скорость изменения значений.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q при q&gt;1, тем быстрее рост; при 0&lt;q&lt;1 значения убывают и быстро стремятся к малым числам.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bₙ = b₁·q^(n-1) при b₁=1.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Мини-задачи для проверки понимания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шестой член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последовательности 2, 4, 8, 16, … нужно определить, как меняется каждый член, и затем найти b₆ по формуле. Такое задание проверяет умение видеть постоянное умножение.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знаменатель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последовательности 81, 27, 9, 3, … важно сравнить соседние числа и установить, на какое число каждый раз делят. Это помогает точно найти q и распознать убывание.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тип последовательности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7, 14, 28, 56, … можно сразу проверить по отношению соседних членов. Если оно постоянно, значит перед нами геометрическая прогрессия, а не просто случайный ряд чисел.
</a:t>
            </a:r>
            <a:endParaRPr lang="en-US" sz="1097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Вставить пропущенный член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дано 5, __, 45, нужно подобрать число так, чтобы отношение соседних членов осталось одинаковым. Здесь полезно вспомнить правило геометрической средней и проверить ответ умножением.
</a:t>
            </a:r>
            <a:endParaRPr lang="en-US" sz="109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7127"/>
            <a:ext cx="4275900" cy="1657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980" y="3007127"/>
            <a:ext cx="4275900" cy="1657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клетки и деление без остановки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клетка делится на две, а затем каждая из них тоже делится, число быстро увеличивается по одинаковому правилу. Такой процесс удобно описывать геометрической прогрессией, потому что каждый шаг повторяет предыдущее умножение.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687975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ветки дерева до снежинки Коха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и в моделях можно увидеть повторение одной и той же схемы: маленькие части похожи на большие, а детали появляются снова и снова. Фрактальные рисунки показывают, как простое правило создаёт сложную форму и напоминает геометрический рост.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ещё встречается геометрическая прогрессия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 «Геометрическая прогрессия»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прогрессия помогает описывать быстрый рост и убывание, а её формулы позволяют считать члены и суммы без лишних шагов. Эта тема нужна для задач, где всё меняется по одному и тому же правилу.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2026-05-29T13:20:06Z</dcterms:created>
  <dcterms:modified xsi:type="dcterms:W3CDTF">2026-05-29T13:20:06Z</dcterms:modified>
</cp:coreProperties>
</file>