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сохранять всемирное наследие: комплексный обзор
</a:t>
            </a:r>
            <a:pPr algn="l" indent="0" marL="0">
              <a:lnSpc>
                <a:spcPct val="90000"/>
              </a:lnSpc>
              <a:buNone/>
            </a:pPr>
            <a:r>
              <a:rPr lang="en-US" sz="18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объединяет бесценные культурные и природные объекты, охраняемые для будущих поколений.
</a:t>
            </a:r>
            <a:endParaRPr lang="en-US" sz="187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ЮНЕСКО 1972 года задала глобальные стандарты защиты культурных и природных объектов, что позволило сохранить более 1100 памятников в свыше 160 странах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охране наследия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объекты включают архитектурные памятники, исторические здания и археологические комплексы, представляющие человеческую историю и творчество.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объекты объединяют культурные и природные ценности, отражая тесную взаимосвязь человека с окружающей средой.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— это уникальные природные ландшафты, национальные парки и заповедники, поддерживающие биологическое разнообразие и природные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объектов всемирного наследия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объекты всемирного наследия: яркие примеры
</a:t>
            </a:r>
            <a:endParaRPr lang="en-US" sz="2417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в Риме — воплощение древнеримского инженерного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амфитеатр демонстрирует высокое мастерство античных строителей и служит символом исторических событий, влияющих на современную культуру и искусство.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— крупнейший коралловый комплекс мира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отличается исключительным биологическим разнообразием и играет важную роль в поддержании морских экосистем, являясь объектом пристального внимания экологов.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Санкт-Петербурга — культурное наследие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архитектура отражает синтез европейских и российских традиций, создавая уникальный облик и сохраняя историческую память страны.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памятники служат источником исторической информации, обеспечивая передачу традиций и ценностей из поколения в поколение.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укрепляют национальное самосознание, формируя чувство принадлежности к этнической и мировой культуре.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Храм Василия Блаженного, который стал символом культурной идентичности и исторической непрерывности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культурного наследия в самоидентификации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памятники поддерживают биоразнообразие, являясь убежищами для редких и исчезающих видов животных и растений.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служат естественными индикаторами состояния окружающей среды и помогают прогнозировать экологические изменения.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климат и обеспечивают сохранение природных процессов, важность которых трудно переоценить.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природных памятников приводит к разрушительным последствиям, негативно влияя на глобальную экосистему.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природного наследия для экологии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по числу объектов являются европейские и азиатские страны, что отражает богатство культурного и природного наследия в этих регионах.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2023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зарегистрированных объектов во главных пяти странах по данным ЮНЕСКО на 2023 год.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объектов всемирного наследия в передовых странах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наследия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туризма благодаря объектам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мирового наследия привлекают миллионы туристов, что способствует созданию рабочих мест и развитию гостиничного бизнеса в регионах.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малого и среднего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туристического потока стимулирует местную экономику, развивая рестораны, сувенирные магазины и транспортные услуги, что увеличивает налоговые поступления.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объектов наследия в образовательные программы способствует развитию критического мышления и межкультурного понимания у учащихся.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потенциал памятников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практические занятия помогают формировать уважение к истории и культуре, расширяя кругозор школьников и студентов.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вовлекается в проекты по сохранению окружающей среды, что стимулирует социальную активность и ответственность.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официальные данные по состоянию на 2023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списка связано с увеличением числа участников и развитию международного сотрудничества.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рост пришёлся на промежуток с 1995 по 2010 годы, что усилило глобальную охрану культурных и природных памятников.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объектов всемирного наследия с 1978 по 2023 год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наносят разрушительный вред памятникам, приводя к утрате уникальных культурных ценностей и значительному повреждению инфраструктуры объектов всемирного наследия.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всемирного наследия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вызывает деградацию окружающей среды и разрушение ландшафтов, что негативно влияет на природные объекты, снижая их экосистемную устойчивость и визуальную целостность.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Безконтрольный туризм создаёт чрезмерную нагрузку на объекты — истирание, загрязнение и нарушение природных условий становятся серьёзной проблемой для их сохранения.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 и изменение климата усиливают угрозы: повышение температуры, наводнения и ураганы вызывают необратимые повреждения исторических и природных памятников.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 год — уничтожение Будд из Бамиана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Взрывами талибов уничтожены уникальные скальные статуи в Афганистане, что стало трагическим символом уязвимости культурного наследия в условиях конфликтов.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 — пожар в Соборе Парижской Богоматери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пожар серьезно повредил известный собор, вызвав международное беспокойство о сохранении мировых памятников истории.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2020–2023 годы — реставрация Нотр-Дам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восстановительные работы с участием международных специалистов позволили сохранить архитектурные особенности и историческую ценность собора.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утраты и восстановления объектов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ЮНЕСКО: ключевые проекты
</a:t>
            </a:r>
            <a:endParaRPr lang="en-US" sz="220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Месопотамских памятников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направлен на сохранение древних городов в Ираке, пострадавших от войн и незаконных раскопок, с помощью современных технологий и международной экспертизы.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Галапагосских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по охране уникальной экосистемы включают контроль за биологическими видами, устойчивое развитие туризма и обучение местных жителей.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реставраторов по 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организует специализированные курсы и стажировки, чтобы обмениваться знаниями и стандартизировать методы сохранения объектов всемирного наследия.
</a:t>
            </a:r>
            <a:endParaRPr lang="en-US" sz="9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решения о включении объекта под эгидой ЮНЕСКО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внесения объекта в список всемирного наследия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требует от государств создавать законодательные нормы для защиты объектов, обеспечивая правовую основу их сохранения и устойчивого управления.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реставрационных и охранных мероприятий осуществляется через международные и национальные фонды, что обеспечивает долгосрочную поддержку проектов сохранения.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специальные планы управления, регулирующие деятельность в буферных зонах и контролирующие разрешения на строительство и иные изменения вокруг памятников.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инструменты и механизмы охраны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местных сообществ в сохранение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играют ключевую роль в охране наследия, передавая традиции и контролируя изменения в окружающей среде.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жителей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содействуют просвещению и реализации проектной деятельности для поддержки устойчивого развития объектов.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Некоммерческие организации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инициативы интегрируют современные методы и традиционные знания, усиливая ответственность за сохранение культурного и природного наследия.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молодёжи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3D-сканирование позволяет создавать точные цифровые модели памятников, что облегчает реставрационные работы и обеспечивает сохранность информации о них.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обеспечивает постоянный контроль состояния территорий, предупреждая угрозы от природных и антропогенных факторов на ранних стадиях.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музеи расширяют доступ к объектам всемирного наследия, позволяя пользователям из разных уголков мира знакомиться с культурой и историей.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XXI века в сохранении наследия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способствует воспитанию уважения к наследию, сочетая образовательные программы и бережное отношение к памятникам и природным ландшафтам.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количества посетителей и разработка альтернативных маршрутов снижает нагрузку на уязвимые объекты, обеспечивая их сохранность для будущих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туризм и защита объектов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целей устойчивого развития с охраной наследия способствует сохранению культурных и природных ресурсов на долгосрочную перспективу.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использование природных ресурсов помогает предотвращать деградацию экосистем и сохранять биоразнообразие.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зелёной экономики стимулирует создание рабочих мест и поддерживает повышение качества жизни местных сообществ.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инновационных технологий и международное сотрудничество обеспечивают баланс между сохранением и современными потребностями 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всемирного наследия и ориентация на устойчивое развитие
</a:t>
            </a:r>
            <a:endParaRPr lang="en-US" sz="1988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сохранения наследия для будущих поколений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всемирного наследия отражает нашу ответственность перед историей и природой, формируя фундамент для гармоничного и устойчивого развития общества на международном уровне.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2026-05-07T19:31:14Z</dcterms:created>
  <dcterms:modified xsi:type="dcterms:W3CDTF">2026-05-07T19:31:14Z</dcterms:modified>
</cp:coreProperties>
</file>