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25900" y="360000"/>
            <a:ext cx="6092100" cy="136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наземно-воздушная и почвенная среды жизни
</a:t>
            </a:r>
            <a:endParaRPr lang="en-US" sz="3965" dirty="0"/>
          </a:p>
        </p:txBody>
      </p:sp>
      <p:sp>
        <p:nvSpPr>
          <p:cNvPr id="4" name="Text 1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70800" y="21611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жизни на сушу, особенности и значение наземно-воздушной и почвенной сред.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 значение изучения среды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включает физические, химические и биологические факторы, формирующие условия жизни. Переход растений на сушу в девонском периоде подготовил почву для животных. Наземно-воздушная и почвенная среды обеспечивают продовольствие, разнообразие и влияют на климат.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сред жизни и их особенности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основные среды жизни: водная, наземно-воздушная, почвенная и внутренняя (у организмов-хозяев), каждая со своими уникальными условиями и обитателями.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 характеризуется большим диапазоном климатических факторов, высокой освещённостью и доступностью кислорода для дыхания организмов.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 отличается сложной структурой и неоднородностью, а также высоким содержанием органического вещества и разнообразием микробиоты.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из сред формирует уникальные биоценозы — сообщества организмов, взаимодействующих между собой и окружающей средой.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параметры наземно-воздушной среды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среды охватывает наличие свободного кислорода, необходимого для аэробных организмов, обеспечивающего дыхание и жизнь на суше.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колебания в наземно-воздушной среде достигают от -60°C зимой до +50°C летом в разных регионах, что требует адаптаций организмов.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циркуляция активно перемешивает атмосферу, способствуя газообмену и распространению семян, а также влияет на распределение тепла.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Ультрафиолетовое излучение солнца воздействует на организмы, вызывая эволюционные адаптации и определяя биологические ритмы, включая миграции и фотопериодизм.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химический состав типов почв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Минеральный состав почвы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состоит из минеральных частиц глины, песка и ила, что формирует её текстуру и влияет на водо- и аэрацию. Минералы — основа для удержания питательных веществ.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почв России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доминируют в центральных и южных регионах, подзолистые — в таёжной полосе, а каштановые почвы характерны для степных зон благодаря климату и растительности.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и органика почвы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содержит азот, фосфор, калий, кальций и магний. Чернозёмы отличаются высоким содержанием гумуса до 15%, что объясняет их плодородие.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95222"/>
            <a:ext cx="4300800" cy="14989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температурного режима, влажности и освещённости между наземно-воздушной и почвенной средами.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смягчает температурные колебания и сохраняет влажность, создавая более стабильные условия для 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Л.Е. Родионова, «Основы экологии», 2019.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условий: температура, влажность, свет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А — гумусовый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слой почвы содержит органику, накопленную от разложения растений и микроорганизмов. Его толщина и плодородие меняются в зависимости от экосистемы и климата.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B — слой аккумуляции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слой накапливает глину, минералы и соли, вымываемые из верхней части профиля. Здесь происходит активный процесс миграции веществ и минерализация.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C — материнская порода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слой состоит из неразложенной породы, служащей источником минерального материала для почвообразования. Он подвержен физическому выветриванию.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профиль: структура и процессы формирования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формирования среды — климат и организмы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создаёт основу наземно-воздушной среды через температуру, осадки и солнечную радиацию, формируя условия для жизни и растительность.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формируется влиянием рельефа, времени и типов почвообразующих пород, а также деятельностью организмов, которые разлагают органику и перемещают вещества.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климатических условий с типами растительности определяет свойства почвы, что влияет на экосистемную устойчивость и биоразнообразие.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циклы и процессы в почве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играет ключевую роль в цикле углерода, фиксируя органическое вещество и обеспечивая его минерализацию микробами.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 в почве включает процессы нитрификации и денитрификации, поддерживая доступность азота для растений и очищение грунтовых вод.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Фосфорный цикл осуществляется через высвобождение и закрепление фосфатов микроорганизмами, что критично для питания растительности.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и восстановление почвы: механизмы и примеры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Гумусообразование происходит благодаря разложению органики микро- и макроорганизмами, что поддерживает плодородие почвы.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дождевых червей и других почвенных животных улучшает структуру почвы, её аэрированность и водоемкость.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меры: севообороты и внесение органических удобрений способствуют восстановлению и сохранению почвенных ресурсов.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почв после промышленного воздействия требует десятилетий и включает экологическую рекламу, восстанавливающую экосистему.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атмосферы и его биологическая роль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состоит преимущественно из азота (78%) и кислорода (21%), что задаёт основные условия дыхания и обмена веществ для большинства живых организмов на суше.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Двуокись углерода в атмосфере — примерно 0,04% — обеспечивает растениям необходимый газ для фотосинтеза, поддерживая пищевые цепи и кислородный баланс.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Стратосферный озоновый слой удерживает вредное ультрафиолетовое излучение, защищая живые организмы от повреждений и мутаций, что критически важно для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и влияние на обитателей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режим регулирует фотосинтез у растений и активность животных, влияя на суточные и сезонные биоритмы организмов в наземно-воздушной среде.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влажность воздуха варьируют значительно, создавая условия, к которым растения и животные адаптируются через физиологические процессы и морфологические изменения.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 и ветровая активность воздействуют на газообмен и расселение организмов, формируя их распределение и поведение в 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обитателей наземно-воздушной среды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механизмы для сохранения влаги и газообмена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оснащены устьицами, регулирующими дыхание и испарение, а восковой налёт на листьях снижает испарение воды. Корневая система обеспечивает надёжное закрепление и питание из почвы.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как средство передвижения у птиц и насекомых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птицы используют крылья для перемещения, расширяющего их ареал и доступ к ресурсам. Это ключевая адаптация к обитанию в воздушной среде, обеспечивающая эффективное уклонение от хищников.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млекопитающих и её значение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развили лёгкие с высокой эффективностью газообмена, что позволяет поддерживать высокий уровень метаболизма и активность в переменных условиях наземно-воздушной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дождевых червей в рыхлении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формируют каналы, улучшая аэрацию и водопроницаемость почвы. Их жизнедеятельность способствует разложению органики и формированию гумуса, что повышает плодородие.
</a:t>
            </a:r>
            <a:endParaRPr lang="en-US" sz="1174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Копательные способности многоножек и их экосистемная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Многоножки имеют развитые конечности для проникновения в грунт, участвуют в разрушении органических остатков и стимулируют деятельность микроорганизмов, влияя на состав почвенной фауны.
</a:t>
            </a:r>
            <a:endParaRPr lang="en-US" sz="1092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хищники и регуляция популяций беспозвоночных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и жуки в почве контролируют численность других почвенных организмов, поддерживая экологическое равновесие и предотвращая чрезмерное накопление отходов в экосистеме.
</a:t>
            </a:r>
            <a:endParaRPr lang="en-US" sz="1092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животные: биоразнообразие и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грамме почвы содержится до миллиарда бактерий, что подчеркивает их важность в биогеохимических процессах и поддержании плодородия.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1 000 000 000
</a:t>
            </a:r>
            <a:endParaRPr lang="en-US" sz="5428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бактерий может содержаться в одном грамме почвы, оказывая ключевое влияние на разложение органики и минерализацию веществ.
</a:t>
            </a:r>
            <a:endParaRPr lang="en-US" sz="2171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по экологии, 2020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наземно-воздушной и почвенной среды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атмосфера связаны через круговороты воды и газов, обеспечивая устойчивый обмен веществ и энергию в экосистемах.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с поверхности почвы влияет на влажность воздуха, а инфильтрация поддерживает водный баланс в почвенных слоях.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корни способствуют поглощению воды из почвы и насыщают атмосферу кислородом благодаря фотосинтезу.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улавливают углекислый газ, снижая его концентрацию и влияя на климат, что демонстрирует интеграцию почвенной и воздушной сред.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влияние на среды жизни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 и атмосферы токсичными веществами угрожает здоровью экосистем, снижая плодородие и качество среды обитания.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землепользование приводит к эрозии почв и утрате природных экосистем, что отражается на биоразнообразии и климате.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урбанизация уменьшают площадь естественных сред обитания, усугубляя процессы опустынивания и ухудшая экологические условия.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инициативы и практика сохранения среды жизни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2010 года — Национальные программы по борьбе с эрозией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разрабатывались федеральные меры по предотвращению деградации почв, включая севообороты и методы органического земледелия.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год — Акции по восстановлению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и государственные проекты совместно способствовали высадке деревьев в пострадавших регионах, улучшая экосистемные функции.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 год — Международная инициатива «Десятилетие восстановления экосистем»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объявила старт глобальной кампании, направленной на восстановление деградированных земель и сохранение биоразнообразия.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год и далее — Мониторинг качества почвы и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научные программы по отслеживанию состояния среды с использованием современных технологий для управления природными ресурсами эффективно.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молодёжи в сохранение и восстановление среды обитания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активно участвует в экологических мероприятиях, таких как посадка деревьев и очистка территорий, что формирует чувство ответственности и практические навыки.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укрепляют знания и мотивацию школьников, стимулируя их вовлечённость в волонтёрские проекты и разработку инновационных природоохранных идей.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сохранения наземно-воздушной и почвенной среды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и почвенная среды — ключ к сохранению жизни на планете. Их защита требует разумного природопользования и активного участия общества в поддержании экологического баланса.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2026-05-10T08:40:45Z</dcterms:created>
  <dcterms:modified xsi:type="dcterms:W3CDTF">2026-05-10T08:40:45Z</dcterms:modified>
</cp:coreProperties>
</file>