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насилие и символ Христа в одном из главных текстов эпохи.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поэма «Двенадцать»
</a:t>
            </a:r>
            <a:endParaRPr lang="en-US" sz="29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писал поэму в зимнем Петрограде 1918 года, среди холода, голода и политической ломки. Эта среда вошла в текст как ощущение тревоги, распада и резкого столкновения старого и нового мира.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рождалась «Двенадцать»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природа и особенности композиции
</a:t>
            </a:r>
            <a:endParaRPr lang="en-US" sz="2555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черты лиро-эпического произведения, хроники революционных событий и сатирического наблюдения за городской жизнью.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сменяются быстро и контрастно: короткие эпизоды создают ритм исторического движения, а не рассказ о частной судьбе.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интонации, плакатная резкость и символистская многозначность образуют необычное художественное целое.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 как пространство хаоса и исторической катастрофы
</a:t>
            </a:r>
            <a:endParaRPr lang="en-US" sz="1955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показан в метели, темноте и тревожном уличном шуме; снег и ветер стирают привычные очертания жизни, превращая Петроград в пространство потери ориентиров.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улицы, патрули, кабак и разорванный городской быт делают город не фоном, а знаком исторического распада и перехода к новой эпохе.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основных образов поэмы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поэме работают не изолированно: они связывают революционную сцену с нравственным и религиозным вопросом.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коллектив, стихия и символ; именно они формируют главный смысловой конфликт текста.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поэма «Двенадцать» (1918); аналитическая интерпретация образной системы
</a:t>
            </a:r>
            <a:endParaRPr lang="en-US" sz="6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 из двенадцати глав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Ночная улица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эпизод задаёт атмосферу холода, темноты и беспокойства, в которой историческое событие воспринимается как хаотическое и неустойчивое.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Движение патруля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двенадцать красногвардейцев: их шаг и речь сразу превращают уличную сцену в знак новой силы, пришедшей в город.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Кульминация и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Катьки, внутренний надлом Петрухи и дальнейший марш отряда ведут к символическому завершению — появлению образа Христа в снежной стихии.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Смысл замкнутого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глав создают ощущение завершённого, но тревожного исторического круга, где отдельные события соединяются общей интонацией перелома.
</a:t>
            </a:r>
            <a:endParaRPr lang="en-US" sz="9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сюжет поэмы движется от хаоса к символу
</a:t>
            </a:r>
            <a:endParaRPr lang="en-US" sz="253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в поэме «Двенадцать» показывает переход от уличной сцены к религиозному финалу.
</a:t>
            </a:r>
            <a:endParaRPr lang="en-US" sz="10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двенадцати красногвардейцев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герой
</a:t>
            </a:r>
            <a:pPr algn="ctr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человек показаны как единая историческая сила, а не как набор отдельных характеров. Их движение создаёт впечатление общего порыва, который подчиняет себе частные судьбы.
</a:t>
            </a:r>
            <a:endParaRPr lang="en-US" sz="843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Грубая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реплики звучат резко, просторно и по-уличному. Такая интонация делает отряд ближе к живой революционной толпе, чем к привычному литературному идеалу героя.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разрушения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поведении красногвардейцев соединяются решимость, жесткость и беспорядок. Блок показывает не только силу перемен, но и опасную неустойчивость, сопровождающую исторический перелом.
</a:t>
            </a:r>
            <a:endParaRPr lang="en-US" sz="843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неоднозначность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несёт в себе противоречие: он движет историю вперёд, но при этом связан с насилием и человеческими потерями. Именно поэтому их образ вызывает сложную, а не однозначную оценку.
</a:t>
            </a:r>
            <a:endParaRPr lang="en-US" sz="8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Петруха и личная трагедия в революционном сюжете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убийства Катьки в его состоянии появляется раскаяние, которое не растворяется в общем движении отряда. Личная вина оказывается сильнее внешнего революционного жеста.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Петруха заметно отличается от остальных красногвардейцев: его ревность, страх и импульсивность делают его не только участником событий, но и человеком с ранимой внутренней жизнью.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Петруху Блок показывает, что исторический перелом не отменяет нравственной ответственности: частная драма сохраняет вес даже в момент общего катаклизма.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Катька в уличной жизни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Катька появляется как фигура из живого, конкретного городского мира: с разговорами, случайными встречами и резким бытовым конфликтом. Но именно эта повседневность делает её особенно уязвимой. В атмосфере метели и грубой речи она оказывается почти беззащитной перед чужой силой.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жертва исторического перелома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смерть воспринимается не только как сюжетное событие, но и как знак человеческой цены революционного насилия. Блок не идеализирует и не героизирует Катьку; напротив, через неё он показывает, как большие исторические процессы ломают частную жизнь и оставляют после себя боль.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 Катьку: бытовая деталь и символ эпохи
</a:t>
            </a:r>
            <a:endParaRPr lang="en-US" sz="2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и их художественная роль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мотивов связывают отдельные эпизоды в единый тревожный ритм и усиливают ощущение исторической неустойчивости.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стихия и движение: они задают эмоциональный фон поэмы и важнее развернутого описания событий.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поэма «Двенадцать», 1918; частотный смысловой анализ текста
</a:t>
            </a:r>
            <a:endParaRPr lang="en-US" sz="7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ритм и интонация поэмы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речь, уличные реплики и солдатские команды придают тексту резкость и достоверность, словно читатель слышит живую петроградскую улицу, а не литературно выверенный рассказ.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Частушечные интонации и песенные повторы вводят в поэму народно-бытовую звучность, но она постоянно ломается короткими, обрывистыми фразами и внезапными сменами темпа.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Маршевый ритм связывается с движением отряда, однако он не устойчив: сбои, паузы и скачки интонации передают внутренний разлад эпохи и самих героев.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и символические оттенки речи возникают на фоне грубой уличной лексики, создавая резкий контраст между земной жестокостью и вопросом о высшем смысле происходящего.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слои поэмы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текст соединяет исторический, нравственный и религиозный смысл.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поэмы строится на пересечении четырех слоев: исторического, нравственного, духовного и хаотического. Ни один из них не объясняет текст полностью в одиночку.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поэма «Двенадцать», 1918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финале и образе Христа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Христа в финале сразу оказался неожиданным для современников: он завершает поэму не привычным революционным лозунгом, а символической фигурой, требующей толкования.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читателей воспринимала этот финал как подтверждение исторической правоты революции, будто шествие отряда получает высшее оправдание и ведение свыше.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видели в нем не оправдание, а нравственный суд: Христос идет впереди не как участник насилия, а как знак духовной оценки происходящего.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двусмысленность финала делает поэму открытой: Блок не снимает противоречие между верой, историей и кровью, а намеренно оставляет его без окончательного ответа.
</a:t>
            </a:r>
            <a:endParaRPr lang="en-US" sz="10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метели и ветра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как историческая неразбериха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в поэме не ограничивается описанием зимы. Она размывает границы улиц, лиц и поступков, поэтому воспринимается как образ эпохи, потерявшей устойчивость.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как знак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усиливает агрессивность пространства и делает движение героев резким и беспокойным. Вместе со снегом он превращает Петроград в мир, где прежний порядок уже исчез, а новый еще не оформился.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старого и нового мира
</a:t>
            </a:r>
            <a:endParaRPr lang="en-US" sz="270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создается не только через образы, но и через тон: прежний мир показан как уходящий, а новый — как еще неустойчивый и грубый.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не изображает простую победу нового над старым. Она показывает смену эпох, в которой стабильность разрушается и не возникает сразу.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поэма «Двенадцать», 1918; сопоставление ключевых образов
</a:t>
            </a:r>
            <a:endParaRPr lang="en-US" sz="7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7317"/>
            <a:ext cx="772500" cy="68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50" y="2521028"/>
            <a:ext cx="6384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442011"/>
            <a:ext cx="772500" cy="61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поэмы в творчестве Александра Блока
</a:t>
            </a:r>
            <a:endParaRPr lang="en-US" sz="261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символистского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подводит итог поздним размышлениям Блока об истории и судьбе России. Здесь символистская многозначность сочетается с предельной конкретностью улицы и революционного дня.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резко отличается от прежней лирической тонкости Блока. Ее интонация жестче, речь ближе к газетной хронике, а образность строится на столкновении грубого и символического.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школьного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увидеть, как поэт переходит от условного символа к исторически ощутимой картине времени. Это делает поэму ключевой для понимания эволюции Блока.
</a:t>
            </a:r>
            <a:endParaRPr lang="en-US" sz="7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поэмы и их взаимосвязь
</a:t>
            </a:r>
            <a:endParaRPr lang="en-US" sz="259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последовательность конфликта в поэме «Двенадцать»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функции в поэме
</a:t>
            </a:r>
            <a:endParaRPr lang="en-US" sz="2701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герои поэмы выполняют не только сюжетные, но и символические функции.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действуют не психологически развернутые индивидуальности, а фигуры-носители смысла. Через них Блок соединяет историю, моральный конфликт и символический финал.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поэма «Двенадцать»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Блока показывает, что исторический перелом не отменяет человеческой ответственности. В ней революция, личная трагедия и религиозный смысл соединены так, что финальный вопрос остается открытым.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«Двенадцать» до сих пор читается как современный текст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2026-05-23T16:22:10Z</dcterms:created>
  <dcterms:modified xsi:type="dcterms:W3CDTF">2026-05-23T16:22:10Z</dcterms:modified>
</cp:coreProperties>
</file>