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200" y="-1160"/>
            <a:ext cx="5627700" cy="514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человеке, боли и нравственном выборе у Некрасова.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А. Некрасов: три стихотворения о человеке, сострадании и справедливости
</a:t>
            </a:r>
            <a:endParaRPr lang="en-US" sz="216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писал в XIX веке, когда особенно остро звучали вопросы о крепостном праве, бедности, положении женщины и роли поэта. Его стихи показывают жизнь без прикрас и связывают личное чувство с общественной темой.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и поэзия своей эпохи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поэтики Некрасова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стихи звучат просто и живо: в них есть разговорная интонация, резкие эмоциональные повороты и точные слова, которые легко представить и запомнить.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у Некрасова не только переживает, но и оценивает увиденное. Поэтому его поэзия соединяет личное чувство с гражданской позицией.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Некрасову важны образы дороги, труда и человеческого страдания. Через них он показывает не только судьбу отдельного героя, но и жизнь целого народа.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«Тройка»: образ юности и дороги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39525" y="238042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Юность на пути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показывает молодую крестьянскую девушку в момент перехода во взрослую жизнь. В её образе чувствуется и красота юности, и тревога перед будущим.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39550" y="374347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как судьба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Дорога, тройка, пыль и простор создают ощущение движения. Но за этим движением скрыт резкий контраст между мечтой о счастье и тяжёлой реальностью.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«Тройка»: тема женской судьбы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и молодость в таком мире быстро тускнеют. Некрасов показывает, как нужда и подчинение лишают человека радости, сил и надежды на лучшее.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предсказывает девушке ранний труд, зависимость от семьи и жизнь без свободы выбора. Её судьба заранее кажется тяжёлой и почти предрешённой.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Женская доля в стихотворении становится частью общей темы народной жизни. Через судьбу одной девушки поэт говорит о положении многих простых людей.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контрасты в «Тройке»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помогают увидеть, как стремительный образ тройки подчёркивает тяжёлую и замкнутую судьбу героини.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внешнее движение, тем острее ощущается внутренняя несвобода. В этом и состоит главный смысл стихотворения.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Н. А. Некрасова «Тройка».
</a:t>
            </a:r>
            <a:endParaRPr lang="en-US" sz="69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350" y="1730311"/>
            <a:ext cx="249000" cy="24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6603" y="1744121"/>
            <a:ext cx="249000" cy="2213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1923" y="1755188"/>
            <a:ext cx="249000" cy="199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в «Тройке»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764464" y="2370925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слова и обращения усиливают чувство тревоги. Они делают речь взволнованной и помогают читателю ощутить быстроту времени и неизбежность перемен.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586815" y="2370902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тройки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Тройка становится символом стремительного движения жизни. Она несётся вперёд, но это движение не приносит героине счастья, а лишь напоминает о скором взрослении.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402135" y="2370902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и тон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Дорога, пыль, простор и обращение к девушке создают печальный, напряжённый тон. Картины природы здесь не украшают текст, а подчёркивают жалость и тревогу.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рядом оказываются красота простой женщины, её унижение и жестокость толпы. Так частная сцена превращается в обвинение общественной несправедливости.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«Вчерашний день, часу в шестом…»: сцена насилия и поэтический отклик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видит на площади молодую крестьянку, которую публично бьют. Этот короткий эпизод вызывает сильное потрясение и становится нравственным испытанием для наблюдателя.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Гражданский смысл стихотворения «Вчерашний день, часу в шестом…»
</a:t>
            </a:r>
            <a:endParaRPr lang="en-US" sz="2041" dirty="0"/>
          </a:p>
        </p:txBody>
      </p:sp>
      <p:sp>
        <p:nvSpPr>
          <p:cNvPr id="7" name="Text 1"/>
          <p:cNvSpPr txBox="1"/>
          <p:nvPr/>
        </p:nvSpPr>
        <p:spPr>
          <a:xfrm>
            <a:off x="1543661" y="23990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крестьянки важен не только как часть одной сцены. В ней угадывается судьба многих людей, которым приходится терпеть насилие и бесправие.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621425" y="3748700"/>
            <a:ext cx="47409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напоминает: тот, кто видит чужое страдание, не должен оставаться равнодушным. В этом состоит нравственная сила некрасовской лирики.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6182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показывает, что поэзия Некрасова рождается из боли за униженного человека. Поэт не отстраняется от увиденного, а превращает впечатление в сочувствие и протест.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276138"/>
            <a:ext cx="4014300" cy="113344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стихотворений о народной жизни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помогает увидеть, как у Некрасова по-разному раскрываются сострадание и социальная правда.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стихотворения говорят о боли простого человека, но одно предвосхищает судьбу, а другое показывает её в конкретном событии.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Н. А. Некрасова.
</a:t>
            </a:r>
            <a:endParaRPr lang="en-US" sz="69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любви у Некрасова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39829" y="308866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показывает любовь как живое человеческое чувство, которому мешают холод, ирония и недосказанность, а не громкие ссоры или внешние события.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62886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уже прошли первый этап увлечения: их близость стала испытанием времени, поэтому в тексте слышны сдержанность, тревога и скрытая боль.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56498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Любовное стихотворение Некрасова говорит не о пышных признаниях, а о тонком, уязвимом чувстве, которое нуждается в бережности и правде.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4362809" y="308822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изображение делает стихотворение особенно правдивым: в нём важны не красивые слова, а душевное состояние людей и хрупкость их связи.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«Я не люблю иронии твоей…»: состояние героев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и холодная интонация становятся знаками ослабления чувства: они скрывают обиду, недоверие и страх потерять прежнюю близость.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особенно важно пограничное состояние, когда любовь ещё жива, но уже стала неуверенной и требует внутреннего усилия, чтобы не угаснуть.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хочет сохранить искренность разговора, но уже чувствует расстояние между собой и любимой. Это расстояние передано не событием, а тоном речи.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живого чувства к внутреннему разрыву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развития настроения в стихотворении «Я не люблю иронии твоей…»
</a:t>
            </a:r>
            <a:endParaRPr lang="en-US" sz="11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мотивы трёх стихотворений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показывает человека в уязвимых ситуациях: в бедности, унижении, любовной неуверенности. Поэтому его лирика звучит одновременно очень лично и общественно значимо.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трёх текстах личное переживание связано с нравственной оценкой происходящего. Герой не просто чувствует, а отвечает на чужую боль и несправедливость.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объединяет честный, простой язык и внимание к тому, что действительно важно: достоинству человека, состраданию и правде жизни.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в трёх стихотворениях Некрасова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человека у Некрасова всегда раскрывается через конкретную жизненную ситуацию и точную деталь, поэтому стихи легко соотносятся с реальными чувствами и поступками.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социальная и нравственная проблематика в этих текстах важнее частного сюжета и объединяет все три стихотворения.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стихотворениям Н. А. Некрасова («Тройка», «Вчерашний день, часу в шестом…», «Я не люблю иронии твоей…»).
</a:t>
            </a:r>
            <a:endParaRPr lang="en-US" sz="57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" y="2929307"/>
            <a:ext cx="9144000" cy="21163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движения, дороги и времени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38975" y="1651475"/>
            <a:ext cx="364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как судьба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«Тройке» дорога обозначает не только путь, но и будущую жизнь героини. Она словно уже движется к заранее предсказанной судьбе, от которой трудно уйти.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657700" y="1653400"/>
            <a:ext cx="364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Мгновение и перемена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«Вчерашний день, часу в шестом…» важна короткая, но страшная сцена. В «Я не люблю иронии твоей…» движение становится внутренним: меняются чувства и отношения.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интонация стихов Некрасова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играют повторы, вопросительные формы и резкие переходы от спокойного тона к тревоге. Так создаётся ощущение живой речи и сильного переживания.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пишет простыми словами, но каждое из них точно передаёт чувство или социальный смысл. Поэтому его стихи понятны и при этом очень выразительны.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часто использует разговорную интонацию, благодаря которой лирический герой звучит как настоящий человек, а не отвлечённый книжный персонаж.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2297327" y="374948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ясности и эмоциональной силы делает стихотворения Некрасова легко запоминающимися и помогает читателю сразу почувствовать их нравственный смысл.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719" y="950175"/>
            <a:ext cx="8322563" cy="2349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образы и их значение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36350" y="37379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 один и тот же образ приобретает в стихах Некрасова общий нравственный смысл.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600" y="3386250"/>
            <a:ext cx="8784000" cy="11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Стихотворения Н. А. Некрасова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3217394" y="37388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образы связывают личные истории с общей темой жизни народа и показывают, что у поэта важен не предмет, а его смысл.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350" y="1727053"/>
            <a:ext cx="249000" cy="24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0075" y="1751769"/>
            <a:ext cx="249000" cy="199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3276" y="3150799"/>
            <a:ext cx="249000" cy="22133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50076" y="3161866"/>
            <a:ext cx="249000" cy="199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стихи Некрасова читают в 9 классе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463788" y="1681517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Сочувствие к человеку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учат замечать чужую боль и понимать, что сострадание — не слабость, а важное нравственное качество.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989513" y="1681333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 справедливости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легко увидеть, как литература говорит о неравенстве, унижении и праве человека на достоинство.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462713" y="3091430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жизненный сюжет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пишет о ситуациях, знакомых даже школьнику: любви, обиде, тяжёлом труде и выборе, который требует честности.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4989513" y="3091430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Ясный язык и сильный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стихи помогают тренировать внимательное чтение: в них простые слова соединяются с глубоким смыслом и запоминающимися образами.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Некрасов: правда чувства и правда жизни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три стихотворения показывают, как Некрасов умеет говорить о любви, боли и несправедливости просто, точно и очень человечно. Его поэзия учит состраданию и уважению к достоинству человека.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2026-05-19T07:28:39Z</dcterms:created>
  <dcterms:modified xsi:type="dcterms:W3CDTF">2026-05-19T07:28:39Z</dcterms:modified>
</cp:coreProperties>
</file>