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в конце 1840-х — 1850-е годы: время больших художественных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Период, когда Тургенев нашёл свой главный голос.
</a:t>
            </a:r>
            <a:endParaRPr lang="en-US" sz="2719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1848 года: время напряжения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европейских революций в России усилились цензура и контроль, а разговор о будущем страны стал особенно острым. На этом фоне литература всё внимательнее всматривается в социальную среду, повседневность и внутренний мир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к 1847 году: жизненный и литературный опыт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1840-х Тургенев уже получил университетское образование, хорошо знал европейскую культуру и умел сопоставлять её с российской действительностью.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входил в круг Белинского и печатался в «Современнике», где приобщился к напряжённой литературной полемике и общественной проблематике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деревней, усадебным бытом и разными социальными слоями подготовили его к прозе, соединяющей личную судьбу с судьбой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хронологии произведений и биографии И. С. Тургенева, 1847–1859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и произведения 1847–1859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десятилетия, определившие творческий рост Тургенева.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очерков Тургенев постепенно приходит к крупной психологической прозе и роману.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Россия в восприятии Тургенева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Тургенев видел культурную среду, где общественная жизнь и частный быт существовали в более устойчивом равновесии. Этот опыт помогал ему острее замечать противоречия российской действительности и точнее показывать разрыв между идеалом и реальностью.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как точка сравнения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Германии и Италии расширяли его представление о европейской культуре как о пространстве исторической памяти, порядка и художественной традиции. На этом фоне русская жизнь в его прозе нередко выглядит тревожной, незавершённой и внутренне неустроенной.
</a:t>
            </a:r>
            <a:endParaRPr lang="en-US" sz="945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Италия: взгляд со стороны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8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«Записки охотника» (1847–1852), «Муму» (1852), «Рудин» (1856), «Ася» (1857), «Дворянское гнездо» и «Накануне» (1859)
</a:t>
            </a:r>
            <a:endParaRPr lang="en-US" sz="58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произведений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1852 года темп публикаций заметно ускоряется, а жанровый масштаб растёт.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цикла очерков к зрелому роману и усложнение проблематики.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35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как антикрепостническая книга
</a:t>
            </a:r>
            <a:endParaRPr lang="en-US" sz="2354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взгляд на деревню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крестьян не как безликую массу, а как людей с характером, речью, памятью и внутренней ценностью. Благодаря этому деревенская Россия впервые звучит в литературе так убедительно и многогранно.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гражданская позиция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почти нет прямой публицистики, но сам способ изображения крепостного быта становится нравственным обвинением системе. Сочетание лиризма и точного наблюдения усиливает общественное воздействие книги.
</a:t>
            </a:r>
            <a:endParaRPr lang="en-US" sz="1103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художественная интонация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строятся на тонких деталях, сдержанном тоне и внимании к человеческому достоинству. Именно эта манера сделала «Записки охотника» одним из самых заметных произведений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«Муму»: трагедия бесправного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Герасима построена предельно просто, но именно в этой простоте раскрывается жестокость барского произвола. Молчаливый герой остаётся нравственно сильнее окружающих, хотя лишён права распоряжаться собственной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Муму запоминается как символ беззащитности и утраты. Финал рассказа не только вызывает сострадание, но и заставляет увидеть, насколько бесчеловечной становится система, где личная воля полностью подавлена.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1852 года и его влияние на Тургенева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некролога Гоголю Тургенев оказался под арестом, что показало: даже писатель с известным именем может столкнуться с жёстким давлением власти.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пребывание дало ему новый опыт: он глубже увидел устройство помещичьего мира, семейные отношения, повседневные привычки и скрытые конфликты деревенской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в 1852 году стало для Тургенева границей между ранним этапом и зрелой прозой, в которой личная драма теснее связана с исторической реальностью.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его отправили под надзор в Спасское-Лутовиново, где вынужденная изоляция стала не только ограничением, но и временем внимательного наблюдения за жизнью усадьбы.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проза Тургенева в 1850-е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развития Тургенева в 1850-е годы по его основным темам и жанрам.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как место творческой работы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среда дала ему материал для точных и убедительных картин дворянского мира, в котором уже ощущались признаки исторического истощения и внутреннего распада.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Спасском-Лутовинове Тургенев оказался в вынужденном уединении, но именно здесь он особенно внимательно всматривался в повседневную жизнь усадьбы, замечая привычки, обычаи и отношения между людьми.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слух постоянно улавливал живую народную речь, а наблюдения за крестьянами и дворовыми помогали передавать не только детали быта, но и характеры, интонации, скрытые конфликты.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«Рудин»: герой слова и внутренней слабости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писатель раскрывает кризис образованного дворянства середины века. Высокие идеи здесь не исчезают, но остаются без действенного продолжения, превращаясь в красивую, однако бессильную теорию.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Тургенев показывает героя, чья сила почти целиком сосредоточена в речи и мысли. Рудин умеет вдохновлять, но перед жизненным выбором оказывается беспомощным, и это делает его трагически современным.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2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 1847–1859 годов: «Записки охотника», «Муму», «Рудин», «Ася», «Дворянское гнездо», «Накануне».
</a:t>
            </a:r>
            <a:endParaRPr lang="en-US" sz="62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Тургенева 1850-х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Тургенева объединяет социальную критику и тонкое изображение личных переживаний, поэтому его проза звучит одновременно общественно и глубоко человечески.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социальный конфликт и кризис дворянского мира, но именно сочетание тем создаёт цельность его художественного мира.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и новая форма психологической повести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«Асе» Тургенев строит сюжет вокруг одного решающего мгновения, когда чувство уже возникло, но герой не находит в себе смелости ответить на него поступком.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делает тему «лишнего человека» более интимной и тонкой: здесь важны не громкие слова, а внутреннее колебание, память о встрече и боль упущенного счастья.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Аси соединяет живую непосредственность, уязвимость и свободу. Благодаря этому повесть становится не только историей любви, но и исследованием человеческой нерешительности.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героев Тургенева 1850-х годов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персонажей помогает увидеть, как Тургенев раскрывает разные типы личности и разные ответы на вызовы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образа показывают, как по-разному человек может быть связан со средой, совестью и историческим временем.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 1850-х годов: «Рудин», «Муму», «Ася», «Дворянское гнездо».
</a:t>
            </a:r>
            <a:endParaRPr lang="en-US" sz="829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1858–1859 годы: вершина зрелой тургеневской прозы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«Дворянское гнездо» укрепило репутацию Тургенева как мастера психологического романа, где личная судьба героя раскрывается на фоне медленного угасания дворянской культуры.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«Накануне» особенно заметен конфликт между частным чувством и исторической необходимостью. На первый план выходит вопрос о том, способна ли личность отвечать на вызов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произведения важны вниманием к женским образам: именно они у Тургенева часто несут духовную цельность, ясность нравственного выбора и внутреннюю силу.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писатель уже воспринимался как тонкий наблюдатель перемен, который умеет увидеть в семейной и любовной истории признаки больших исторических сдвигов.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литературная среда 1850-х годов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Тургенева участие в «Современнике» означало не только публикацию текстов, но и включённость в живой спор о будущем страны. На журнальных страницах обсуждали крепостное право, образование, судьбу дворянства и роль интеллигенции, поэтому литература становилась формой общественного действия.
</a:t>
            </a:r>
            <a:endParaRPr lang="en-US" sz="691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площадка общественного разговора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окружением Белинского помогла Тургеневу точнее почувствовать запрос эпохи на правдивое изображение жизни. В этой среде ценились наблюдательность, гражданская позиция и внимание к человеку, а не отвлечённая риторика, что заметно повлияло на его прозу.
</a:t>
            </a:r>
            <a:endParaRPr lang="en-US" sz="70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Белинского и новая литературная ответственность
</a:t>
            </a:r>
            <a:endParaRPr lang="en-US" sz="11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литературного восприятия Тургенева в 1847–1859 годах.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стал одной из центральных фигур 1850-х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его проза стала узнаваемой по точности наблюдения, мягкой интонации и умению превращать частную судьбу в общезначимый вопрос.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художественной зрелости оказался важнее отдельного успеха: именно он закрепил за Тургеневым статус ведущего реалиста эпохи.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1850-х годов для русской литературы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создал образ дворянской России как мира, который ещё сохраняет культурный блеск, но уже утрачивает историческую устойчивость и внутреннюю энергию.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реалистическая проза может не только рассказывать историю, но и объяснять общественные конфликты через точные детали быта, речи и психологии.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героя, способного много думать и мало действовать, стал важнейшим открытием Тургенева и повлиял на последующее развитие русской литературы 1860-х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 1847–1859 годах: от наблюдения к зрелому роману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одно десятилетие Тургенев превратился в писателя, который соединил точность наблюдения, психологическую глубину и историческую трезвость. Именно тогда сложился его неповторимый голос в русской литературе.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2026-05-23T12:51:41Z</dcterms:created>
  <dcterms:modified xsi:type="dcterms:W3CDTF">2026-05-23T12:51:41Z</dcterms:modified>
</cp:coreProperties>
</file>