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развитие в первые послевоенные десятилетия: ключевые темы и направления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процессов и изменений в мире между 1945 и 1970 годами.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контекст: мир после Второй мировой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Европа и Азия были разрушены, миллионы беженцев искали убежище. Создавались международные структуры для предотвращения новых войн и поддержания мира.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Европы: план Маршалла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содействовала возрождению транспортной и энергетической инфраструктуры ключевых стран.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стимулировал быстрый рост промышленности, ускоряя послевоенное восстановление.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экономического развития, 1948–1952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СССР: индустриальные и социальные преобразования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четвёртой пятилетки обеспечило увеличение производства стали и угля на 73 % по сравнению с 1940 годом.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 индустриализацией развивалась социальная инфраструктура: школы и больницы, а также происходила активная урбанизация.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промышленные объекты, такие как Днепрогэс и Кузбасс, были восстановлены, что способствовало росту электроснабжения и угледобычи.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Японии и Германии: реформы и основы экономического роста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Японии с середины 1950-х росла в среднем на 8–10 % ежегодно, что стало основой «японского экономического чуда».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союзники проводили денацификацию и экономические реформы, введя дойчмарку в 1948 году для стабилизации валюты.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американская оккупация способствовала принятию новой Конституции 1947 года и аграрным реформам, ликвидировавшим прежнюю военную промышленность.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ФРГ восстанавливалась благодаря экспорту и интеграции в Западноевропейское экономическое сообщество.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реформы и стратегия восстановления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национализировала угольную, энергетическую и транспортную отрасли для усиления контроля над экономикой.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Национальной службы здравоохранения в 1948 году обеспечило универсальный доступ к медицинской помощи.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реализовала пятилетний план Моне, направленный на модернизацию промышленности и повышение социальных стандартов.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биполярного мира и предпосылки Холодной войны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Ялтинская конференция (февраль 1945)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СССР, США и Великобритании встретились, чтобы определить послевоенное устройство Европы. Было решено разделить Германию на зоны оккупации, что стало началом формирования биполярной системы.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Потсдамская конференция (июль-август 1945)
</a:t>
            </a:r>
            <a:pPr algn="l" indent="0" marL="0">
              <a:lnSpc>
                <a:spcPct val="115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Уточнились границы и сферы влияния в Европе. Напряжённость между СССР и западными странами усилилась, что заложило основу «железного занавеса» на континенте.
</a:t>
            </a:r>
            <a:endParaRPr lang="en-US" sz="88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карта Европы, разделённая на сферы влияния СССР и Запада. Это привело к образованию противоборствующих блоков и началу идеологического конфликта Холодной войны.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Востока и Запада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плановой и рыночной экономик в послевоенный период.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экономики обеспечивали быстрый рост и высокий уровень социальной защиты, но уступали Западу в гибкости и эффективности рынка.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 исследования, 1970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 социальной поддержки в послевоенный период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странах вводились универсальные пенсионные системы и страхование от безработицы для социальной безопасности граждан.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усиливало права трудящихся — появились ограничения рабочего дня и расширенные отпуска.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становилось более доступным, расширялись возможности для среднего и высшего учебы.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здравоохранении активно строились больницы и развивалась система профилактики и лечения заболеваний.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альянсы и ядерное противостояние в Холодной войне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— Создание НАТО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 Североатлантический альянс для коллективной обороны стран Запада против возможной агрессии СССР.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 — Формирование Варшавского договора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и страны Восточной Европы создают свой военно-политический блок в ответ на НАТО.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— Развитие ядерного потенциала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наращивание ядерных арсеналов, появление баллистических ракет и бомбардировщиков с ядерным оружием.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взаимного гарантированного уничтожения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ядерного сдерживания, при которой применение оружия одной стороной грозило полным уничтожением обеих.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и кризисы Холодной войны: статистика и масштабы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и Вьетнамская войны стали крупнейшими вооружёнными столкновениями, вовлекая десятки стран и приводя к масштабным жертвам среди гражданского населения.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рост числа вовлечённых стран и высокие человеческие потери, подтверждая интенсивность и глобальный масштаб конфликтов Холодной войны.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ООН и международные исследовательские центры,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ООН и международных организаций в послевоенном мире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декларация прав человека и её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Принятая в 1948 году Всеобщая декларация прав человека стала основой международного права, определив стандарты защиты свободы и достоинства, способствуя укреплению мира и справедливости во всём мире.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операции и роль ЮНЕСКО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впервые организовала миротворческие миссии при Суэцком кризисе 1956 года, а ЮНЕСКО активно способствовала культурному сотрудничеству и образовательному развитию, укрепляя глобальную стабильность и понимание.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деколонизации (1947–1960)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деколонизации представлены таблицей с указанием года, бывшей метрополии и нового независимого государства.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числа независимых государств изменил геополитическую карту, вызвав многочисленные вызовы в международном признании и интеграции.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по деколонизации, 2024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модели социально-экономической модернизации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благодаря реформам и ориентации на экспорт достигла высоких темпов экономического роста и создания инновационных отраслей.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Латиноамериканские страны развивали импортозамещающую индустриализацию, стимулируя внутреннее производство и сокращая зависимость от импорта.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Восточная Европа сосредоточились на плановой индустриализации с целью быстрого наращивания производственного потенциала и социальной стабильности.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и Тайвань активно привлекали западные инвестиции и внедряли государственное регулирование, обеспечив быстрое экономическое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и их воздействие на общество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искусственного спутника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СССР запустил «Спутник-1», открыв эру космических исследований и усилив научно-техническое соперничество между державами в условиях Холодной войны.
</a:t>
            </a:r>
            <a:endParaRPr lang="en-US" sz="871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атомной энергетики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увидел первые электростанции на атомной энергии, что повысило энергетическую независимость стран и ускорило промышленное развитие в послевоенный период.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радиоэлектроники и средств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телевизионные технологии стали массовыми, значительно расширяя доступ к информации и формируя новую массовую культуру.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в образовании и здравоохранении (1950–1970)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годы: Всеобщее обязательное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стран введена обязательная школьная программа, что повысило уровень грамотности и обеспечило базовую подготовку молодёжи.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годы: Массовые вакцинации и появление антибиотиков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существенно снизила детскую смертность, а антибиотики стали доступнее, что повысило общее здоровье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 год: Увеличение продолжительности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в Западной Европе повысилась с 65 до 72 лет благодаря улучшению медицины и качества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массовой культуры и её влияние на общество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 кино как новые медиа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1950-х массовое телевидение изменило способы получения информации и развлечений, а кинематография приобрела мировую популярность, влияя на общественное мнение.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Рок-н-ролл и музыкальные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рок-н-ролла, эволюция музыки с The Beatles расширили культурные горизонты молодёжи и стали символом перемен.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субкультуры и медиа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Битники и хиппи сформировали альтернативные ценности, активно использовали СМИ и рекламу для распространения идей свободы и протеста.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движения: права человека и экологическая защита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 женщин и их участие в экономике способствовали укреплению равенства и социальных изменений.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за гражданские права в США и Европе боролись против дискриминации и за расширение свобод для всех граждан.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«Безмолвной весны» вызвала общественный резонанс и положила начало глобальному экологическому движению.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общественные трансформации в мире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 продолжали существовать в Европе и Латинской Америке, сохраняя контроль и ограничивая свободы.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западных демократии сопровождалась реформами, направленными на расширение прав граждан.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претерпевали реформы политической системы и общества после Второй мировой войны.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1960-х выражали оппозицию войнам и требовали социальных изменений, формируя новую политическую активность.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трансформации: фундамент современного мира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1945–1970 годов стал основой современного международного порядка, укрепил права человека, стимулировал технологический прогресс и сформировал глобальные социальные и культурные стандарты.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2026-05-11T06:21:59Z</dcterms:created>
  <dcterms:modified xsi:type="dcterms:W3CDTF">2026-05-11T06:21:59Z</dcterms:modified>
</cp:coreProperties>
</file>