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культура как географические факторы развития стран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расселены и как они живут, меняет пространство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школьной географии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школьной географии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население, миграции, урбанизация и культура связаны с природой, уровнем развития стран и неравномерностью расселения людей на планете.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42200" y="126457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меняется прежде всего из-за рождаемости и смертности. Их соотношение определяет, будет ли население расти, сокращаться или сохранять относительную стабильность в стране.
</a:t>
            </a:r>
            <a:endParaRPr lang="en-US" sz="906" dirty="0"/>
          </a:p>
        </p:txBody>
      </p:sp>
      <p:sp>
        <p:nvSpPr>
          <p:cNvPr id="12" name="Text 2"/>
          <p:cNvSpPr txBox="1"/>
          <p:nvPr/>
        </p:nvSpPr>
        <p:spPr>
          <a:xfrm>
            <a:off x="442200" y="197772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показывает разность между числом родившихся и умерших. Он помогает понять, насколько демографическая ситуация благоприятна без учета миграции и внешних перемещений.
</a:t>
            </a:r>
            <a:endParaRPr lang="en-US" sz="906" dirty="0"/>
          </a:p>
        </p:txBody>
      </p:sp>
      <p:sp>
        <p:nvSpPr>
          <p:cNvPr id="13" name="Text 3"/>
          <p:cNvSpPr txBox="1"/>
          <p:nvPr/>
        </p:nvSpPr>
        <p:spPr>
          <a:xfrm>
            <a:off x="442200" y="26908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прирост связан с притоком и оттоком людей через границы и внутри страны. Миграции могут заметно ускорять рост населения в одних регионах и ослаблять его в других.
</a:t>
            </a:r>
            <a:endParaRPr lang="en-US" sz="912" dirty="0"/>
          </a:p>
        </p:txBody>
      </p:sp>
      <p:sp>
        <p:nvSpPr>
          <p:cNvPr id="14" name="Text 4"/>
          <p:cNvSpPr txBox="1"/>
          <p:nvPr/>
        </p:nvSpPr>
        <p:spPr>
          <a:xfrm>
            <a:off x="442200" y="340403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коэффициенты рождаемости, смертности, младенческой смертности и продолжительность жизни. Они позволяют сравнивать государства с разным уровнем социально-экономического развития.
</a:t>
            </a:r>
            <a:endParaRPr lang="en-US" sz="906" dirty="0"/>
          </a:p>
        </p:txBody>
      </p:sp>
      <p:sp>
        <p:nvSpPr>
          <p:cNvPr id="15" name="Text 5"/>
          <p:cNvSpPr txBox="1"/>
          <p:nvPr/>
        </p:nvSpPr>
        <p:spPr>
          <a:xfrm>
            <a:off x="442200" y="41171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показатели показывают не только численность населения, но и качество жизни, возрастную структуру и нагрузку на образование, здравоохранение и рынок труда.
</a:t>
            </a:r>
            <a:endParaRPr lang="en-US" sz="906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основные демографические показатели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доли населения сосредоточены в Азии и Африке, где особенно заметны различия между густонаселенными и слабоосвоенными территориями.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мира по регионам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крайне неравномерно: большинство живет в Азии, а Африка выделяется быстрым ростом населения.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одинаковая численность населения не означает одинаковую демографическую структуру и темпы роста.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разных стран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развитых стран обычно ниже рождаемость и выше урбанизация; у молодых обществ выше нагрузка на школы, рабочие места и инфраструктуру.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национальная 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одну из самых ярких черт старения населения: растет нагрузка на пенсии и медицину, а доля молодежи сокращается.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29%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Японии составляют люди старше 65 лет.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демографических процессов к изменению численности населения
</a:t>
            </a:r>
            <a:endParaRPr lang="en-US" sz="193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факторы, определяющие рост, стабильность или сокращение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причины и география потоков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в поисках работы, более высокого дохода и лучших условий жизни. Такие потоки особенно заметны при различии в уровне развития стран и регионов.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связана с обучением, семейными обстоятельствами и стремлением к более качественным услугам. Эти перемещения часто идут из малых городов в крупные центры.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конфликты, политическая нестабильность и экологические риски заставляют людей покидать родные места. В таких случаях миграция становится не выбором, а необходимостью.
</a:t>
            </a:r>
            <a:endParaRPr lang="en-US" sz="1163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миграционные потоки направлены в страны Европы, Северной Америки и Персидского залива, где выше спрос на рабочую силу и уровень экономической привлекательности.
</a:t>
            </a:r>
            <a:endParaRPr lang="en-US" sz="11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ее проявления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доля жителей, постоянно живущих в городах, а городские функции распространяются на все более широкие территории вокруг центров расселения.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концентрация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производство, транспорт, управление, торговля и сфера услуг, поэтому они становятся главными узлами хозяйственной жизни страны.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городов растут пригороды, усиливается маятниковая миграция, а жилье и инфраструктура все сильнее зависят от транспортных связей.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 повышает нагрузку на транспорт, жилье и экологию, а также усиливает загрязнение воздуха и дефицит городского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не только в численности жителей, но и в доступности услуг, специализации труда и роли природных условий.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население: сравнительные особенности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дает больше возможностей, а сельская сильнее зависит от расстояний, ресурсов и сезонности занятости.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 и национальная идентичность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населения и национальная идентичность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и 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помогает людям сохранять связь с прошлым, родной культурой и исторической памятью. При этом сохранение этнического многообразия особенно важно для устойчивости государства и межнационального согласия.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влияет на расселение, культурный ландшафт, языковую ситуацию и особенности управления территорией. Поэтому в географии населения он рассматривается как важная часть общественного пространства.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живут десятки народов с разными обычаями и историческим опытом. Такое разнообразие делает общество более сложным, но одновременно требует продуманной политики равноправия и уважения к каждому сообществу.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этнос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формируется на основе общего языка, памяти о происхождении, традиций и привычной территории проживания. Именно эти признаки создают чувство принадлежности к одной общности и отличают один народ от другого.
</a:t>
            </a:r>
            <a:endParaRPr lang="en-US" sz="1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языки мира распределены по регионам и какую роль они играют в международном общении и культуре.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мира и их географическое распространение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языки распространены на нескольких континентах, а английский выделяется как глобальный язык науки, бизнеса и цифровой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Ethnologue и UNESCO, актуальные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мира в пространстве и культуре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соборы и городская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европейских и американских городах христианские храмы стали не только религиозными центрами, но и важными архитектурными символами. Соборы, площади и старые кварталы часто формируют исторический облик города и напоминают о многовековой культурной традиции.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мечетей и традиций ислама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Северной Африки, Западной и Южной Азии мечети заметно влияют на городской пейзаж и повседневную жизнь. Религиозные нормы отражаются в праздничном календаре, семейных обрядах и культурных практиках, связанных с общиной и благотворительностью.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Востока и духовные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Индуистские и буддийские храмы нередко становятся центрами паломничества, искусства и местной традиции. Их ритуалы, символика и убранство помогают увидеть, как религия формирует особое культурное пространство и сохраняет связь между поколениями.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народов: от наследия к современности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чаще всего начинаются в семье: через праздники, кухню, язык общения и бытовые привычки дети усваивают нормы поведения и первые представления о принадлежности к своему народу.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ритуалы закрепляют важные события жизни — рождение, взросление, брак, память предков. Они передают исторический опыт и делают культуру узнаваемой для следующих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трансформация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городов и цифровых технологий традиционный уклад меняется быстрее. Новые формы досуга, одежды и общения приходят из массовой культуры, но не всегда полностью вытесняют местные особенности.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традиции всё чаще становятся символом региональной и национальной самобытности. Люди сознательно обращаются к фольклору, ремёслам и национальной кухне, чтобы сохранить культурную преемственность.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наследия требуют неодинаковых мер защиты: одни нуждаются в реставрации, другие — в записи, архивировании и передаче через образование.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культурного наследия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ложится на объекты, которые подвержены физическому износу и утрате, поэтому сочетание закона, музеев и просвещения особенно важно.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UNESCO и национальных программ охраны наследия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через культурную политику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мер, которые поддерживают культурное многообразие и снижают риск межнациональной напряжённости.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влияние массовой культуры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культурный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медиа, интернет и транспорт ускорили распространение музыки, кино, моды и цифровых привычек. Культурные образцы теперь почти мгновенно переходят из одной страны в другую.
</a:t>
            </a:r>
            <a:endParaRPr lang="en-US" sz="1138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символы 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делает узнаваемыми одни и те же бренды, форматы досуга и модели поведения. Это облегчает коммуникацию между людьми, но делает культурное пространство более однообразным.
</a:t>
            </a:r>
            <a:endParaRPr lang="en-US" sz="117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утраты локального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массовая культура вытесняет местные формы самовыражения, уменьшается роль региональных языков, традиционной кухни и народных обычаев. Особенно уязвимы небольшие сообщества.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самобытность, страны поддерживают музеи, фестивали, местные языки и историческое наследие. Так глобальная открытость сочетается с уважением к собственной культурной памяти.
</a:t>
            </a:r>
            <a:endParaRPr lang="en-US" sz="1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идут неравномерно: в одних странах усиливается старение, в других сохраняется быстрый естественный прирост и высокая нагрузка на инфраструктуру.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демографические вызовы XXI 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 — универсального решения нет: политика должна учитывать возрастную структуру, рождаемость, миграции и уровень экономического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обобщённые демографические тенденции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сочетаются численность населения, урбанизация и культурная специфика в крупных странах мира.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культура на примере отдельных стран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сходной численности населения страны резко отличаются по урбанизации и культурному составу, что влияет на пути их общественного развития.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национальная статистика, справочные оценки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культура: ключ к пониманию стран мира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создаёт трудовой и социальный потенциал, а культура задаёт ценности и историческую преемственность. Понимание демографических и культурных процессов помогает объяснить различия в развитии государств и устройстве мира.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2026-06-02T23:40:31Z</dcterms:created>
  <dcterms:modified xsi:type="dcterms:W3CDTF">2026-06-02T23:40:31Z</dcterms:modified>
</cp:coreProperties>
</file>