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3: «Опыт» — основные темы урока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понятий и влияния опыта на личностное развитие подростков.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— совокупность событий и знаний, формирующих нашу личность и решения. Для подростков он помогает становиться самостоятельными и уверенными в себе.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опыт и почему он важен для подростков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опыта: личный и общественный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отражает индивидуальные переживания, формируемые через конкретные жизненные события и взаимодействия с окружающими людьми.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опыт — это совокупность традиций, знаний и совместных практик, накопленных в семье, школе, культурных и социальных группах.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личного и общественного опыта определяет, как подросток смотрит на мир и строит общение с другими людьми.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новую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учебного окружения стимулирует развитие адаптивных навыков и расширяет социальные контакты, формируя новые жизненные взгляды.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требует дисциплины и целеустремлённости, укрепляет уверенность и помогает понять собственные сильные и слабые стороны.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другую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новой культурой и языком развивает гибкость мышления, расширяет мировоззрение и способствует личностному росту.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события как ключ к опыту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новыми друзьями помогает развивать коммуникативные навыки и эмоциональный интеллект.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конфликтов в школе способствует способности понимать разные точки зрения и умению находить компромиссы.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командных проектах учит координировать усилия и брать ответственность за общие результаты.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Осваивание новых увлечений расширяет кругозор и формирует навыки самодисциплины и мотивации.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виды опыта в жизни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повторения обеспечивают закрепление навыков и снижение уровня ошибок при выполнении заданий.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практика приводит к значительному улучшению и укрепляет уверенность при использовании английского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школьного курса,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регулярной практики на развитие умений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выявить пробелы в знаниях и направляют внимание на сложные темы для их усвоения.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собственных ошибок способствует глубокому пониманию материала и закреплению изученного.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неудач развивает критическое мышление и воспитывает самостоятельный подход к обучению.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ошибок в образовательном процессе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знакомиться с новыми культурными традициями и расширяет словарный запас, улучшая восприятие языка в разных контекстах.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английской литературы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опыта одноклассников и учителей помогает понять различные жизненные ситуации и учит применять язык в реальном общении.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личными историями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чтения и обмена историями в обучении
</a:t>
            </a:r>
            <a:endParaRPr lang="en-US" sz="28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прошлых выборов помогает подросткам осознанно подходить к выбору дополнительных занятий и хобби.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полученные ранее, облегчают подготовку к экзаменам и важным тестированиям.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свои решения формирует уверенность и навыки самостоятельного планирования.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опыта помогает адаптироваться к новым условиям и формировать жизненные приоритеты.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опыта для принятия решений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осмысления жизненного опыта
</a:t>
            </a:r>
            <a:endParaRPr lang="en-US" sz="2338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рефлексивного процесса для подростков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коллективного опыта в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 и достижениями среди учеников способствует развитию коммуникативных навыков и укрепляет взаимопонимание внутри коллектива, делая учебу более эффективной и интересной.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решение учебных задач развивает критическое мышление и умение работать в команде, что важно для успешного освоения английского языка и других предметов.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творческих и групповых проектах формирует чувство ответственности и уважение к мнениям других, что способствует позитивной учебной атмосфере.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старшеклассники передают опыт, делятся методиками изучения английского, помогая младшим ученикам преодолевать сложности и повышать уровень знаний.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дополнительных курсов и интерактивных занятий стимулирует интерес к языку и развивает навыки самостоятельного обучения.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 создает поддержку и мотивацию для учеников, облегчая процесс адаптации к учебной среде и формируя позитивное отношение к обучению.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 классным руководителем помогает формировать учебные планы и развивать личностные качества, необходимые для успешного освоения английского языка.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наставничества и поддержки учителей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1387" y="2477750"/>
            <a:ext cx="2874325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в образе жизни и учебной активности подростков России, Японии и США, подчеркивая влияния культуры на формирование опыта молодых людей.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определяют приоритеты и возможности подростков в получении жизненного опыта, влияя на их личностное развитие и социальные навыки.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2021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опыта подростков в разных странах
</a:t>
            </a:r>
            <a:endParaRPr lang="en-US" sz="25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страха публичных выступлений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Иван сначала боялся говорить перед классом, но с помощью учителя и повторных тренировок он научился уверенно выражать свои мысли, что повысило его самооценку и коммуникационные навыки.
</a:t>
            </a:r>
            <a:endParaRPr lang="en-US" sz="99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жизни в интернате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переехала в интернат и столкнулась с трудностями в общении и организации времени. Постепенно она нашла новых друзей и научилась самостоятельно справляться с повседневными задачами.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завершение сложного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учеников подготовила презентацию по английскому языку. Несмотря на трудности с координацией и подготовкой материала, они завершили проект вовремя, что укрепило чувство ответственности и умения работать вместе.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 — шаг к личностному росту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опыт влияет на мечты и планы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языковых конкурсах вдохновляют подростков ставить амбициозные цели, включая обучение за границей и карьеру в международной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проектах развивает навыки, необходимые для реализации профессиональных и творческих замыслов в будущем.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опытом расширяет кругозор, формируя уверенность в достижении личностных и образовательных целей.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рассказы родителей о школе мотивируют подростков к изучению английского и культурных особенностей других стран.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 фильмов на английском языке помогает развивать языковые навыки и формирует интерес к международному общению.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старших членов семьи укрепляет ценности ответственности и уважения к знаниям в повседневной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семье стимулирует формирование позитивного отношения к обучению через поддержку и обмен опытом.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семейного опыта в воспитании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приложения способствуют регулярной практике английского языка, расширяя возможности для самостоятельного обучения.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онлайн-конкурсах мотивирует развивать навыки коммуникации и соревноваться с сверстниками из разных стран.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блогов и общение с носителями языка онлайн помогает осваивать современные цифровые технологии и углублять культурное понимание.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цифровой среды на опыт подростков
</a:t>
            </a:r>
            <a:endParaRPr lang="en-US" sz="27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преодолел множество неудач и использовал их как уроки для реализации инновационных проектов в технологиях и космосе.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на базе своих тренировок и научного подхода стал первым человеком в космосе, вдохновляя поколения на достижения в науке.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Терешкова, преодолев страх и трудности, первой среди женщин полетела в космос, демонстрируя силу воли и целеустремленность.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Истории этих личностей мотивируют подростков использовать опыт для развития настойчивости и творческого мышления.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жизненного опыта известных личностей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как основа для формирования будущего
</a:t>
            </a:r>
            <a:endParaRPr lang="en-US" sz="2807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собственного опыта помогает подросткам осознанно выбирать направление обучения и профилирование в старших классах.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коммуникации и рефлексия ошибок способствуют формированию зрелых отношений с окружающими.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становится фундаментом для построения карьерных планов и личностного роста, позволяя избегать повторения прежних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опыта: ключ к успешному развитию подростков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жизненный опыт помогает подросткам развивать гибкость мышления, уверенность и эффективно взаимодействовать с миром, закладывая основу для полноценной и гармоничной личности.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2026-05-07T05:35:38Z</dcterms:created>
  <dcterms:modified xsi:type="dcterms:W3CDTF">2026-05-07T05:35:38Z</dcterms:modified>
</cp:coreProperties>
</file>