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отношения: как страны связаны между собой
</a:t>
            </a:r>
            <a:endParaRPr lang="en-US" sz="2656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капитал, труд и технологии объединяют страны в одну систему.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мировой экономики: связи, потоки, зависимость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возникают международные потоки и почему они распределяются неравномерно. На них влияют ресурсы, транспорт, население, технологии и уровень промышленного развития, а значит, карта мировой экономики постоянно меняется вместе с хозяйством стран.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95455"/>
            <a:ext cx="321434" cy="2571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95455"/>
            <a:ext cx="321434" cy="2571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международных экономических отношений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товарами и услугами
</a:t>
            </a:r>
            <a:pPr algn="ctr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импорт связывают страны через обмен продукцией, транспортом, туризмом, финансовыми и цифровыми услугами. Именно торговля формирует повседневную взаимозависимость национальных экономик.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перемещается между странами в форме инвестиций, кредитов и покупки активов. Такие потоки направляются туда, где ожидаются прибыль, рост производства и более выгодные условия для бизнеса.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рабочей силы
</a:t>
            </a:r>
            <a:pPr algn="ctr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выезжают туда, где есть спрос на труд, выше заработки или лучше условия жизни. Поэтому трудовая миграция одновременно помогает одни рынки и ослабляет дефицит работников в других.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Валютные расчёты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сделки требуют обмена валют, учета курсов и резервов. От устойчивости расчётов зависит, насколько быстро и надёжно страны могут оплачивать поставки, кредиты и инвестиционные операции.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Научно-техническое сотрудничество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исследования, лицензии, обмен опытом и создание общих проектов ускоряют передачу знаний. Благодаря этому технологии быстрее распространяются между странами и поддерживают модернизацию экономики.
</a:t>
            </a:r>
            <a:endParaRPr lang="en-US" sz="11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потоки концентрируются в крупных индустриальных регионах и вокруг мощных транспортных узлов.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 доминируют в обмене товарами и услугами, а Северная Америка выделяется сильными внутренними и трансграничными связями.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 структуре мировой торговли; общий ориентир — данные ВТО за 2023 год.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мировой торговли: крупнейшие центры и направления потоков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как основа специализации стран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разделение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сосредотачиваются на тех товарах и услугах, которые производят с меньшими издержками. Это может быть связано с природными ресурсами, дешёвой рабочей силой, технологиями или выгодным транспортным положением.
</a:t>
            </a:r>
            <a:endParaRPr lang="en-US" sz="934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Энергоресурсы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торговле особенно заметны потоки нефти, газа, угля, металлов и зерна. Эти товары формируют основу экспортных доходов многих государств и сильно зависят от мировых цен.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электроника, машины и комплектующие проходят через несколько стран прежде, чем попасть к покупателю. Такая торговля отражает сложную специализацию предприятий и высокую роль кооперации.
</a:t>
            </a:r>
            <a:endParaRPr lang="en-US" sz="934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мировых перевозок идёт морем, потому что контейнерные суда позволяют дешево и массово перемещать грузы между континентами. Именно поэтому крупнейшие порты становятся узлами мировой экономики.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внешнеторговой политики по-разному меняют цены, конкуренцию и доступ товаров на рынок.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 и квоты сдерживают импорт, а субсидии и антидемпинговые меры меняют условия конкуренции. Стандарты и лицензирование регулируют качество и безопасность товаров.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Всемирной торговой организации (ВТО).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внешнеторговой политики и их влияние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международная торговая сделка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внешнеторговой операции и связанных с ней решений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 и прямые иностранные инвестиции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 созданием предприятий, покупкой доли в компании, строительством заводов и управлением активами. Такой капитал приносит не только деньги, но и технологии, управленческий опыт и доступ к рынкам.
</a:t>
            </a:r>
            <a:endParaRPr lang="en-US" sz="1371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Портфельные вложения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покупка ценных бумаг без контроля над предприятием. Такие инвестиции быстрее перемещаются между странами и особенно чувствительны к процентным ставкам, валютному курсу и политическим рискам.
</a:t>
            </a:r>
            <a:endParaRPr lang="en-US" sz="1333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и займы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кредит помогает финансировать торговлю, инфраструктуру и бюджетные расходы. Однако он увеличивает долговую нагрузку и требует устойчивых доходов, чтобы страна могла вовремя обслуживать обязательства.
</a:t>
            </a:r>
            <a:endParaRPr lang="en-US" sz="1337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притяжения капитала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чаще направляется в крупные экономические районы, финансовые центры и быстро растущие рынки. Инвесторы выбирают территории, где понятны правила, развита инфраструктура и есть перспективы прибыли.
</a:t>
            </a:r>
            <a:endParaRPr lang="en-US" sz="13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решения инвесторов влияет не один показатель, а сочетание финансовых, политических и институциональных условий.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доверие к экономике и устойчивее правила, тем сильнее приток капитала; риски, кризисы и ограничения быстро разворачивают потоки в обратную сторону.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 на основе общих закономерностей международного движения капитала.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международные потоки капитала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725" y="378425"/>
            <a:ext cx="271500" cy="27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278857"/>
            <a:ext cx="271500" cy="27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25" y="2194373"/>
            <a:ext cx="271500" cy="241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737" y="3075822"/>
            <a:ext cx="209475" cy="27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737" y="3976254"/>
            <a:ext cx="209475" cy="279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Валютные отношения и расчёты между странами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Валютный курс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показывает, сколько стоит одна валюта по отношению к другой. От него зависят цена импортных товаров, экспортная выручка и расчёт внешних долгов компаний и государств.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Конвертируемость валюты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валюту можно свободно обменивать и использовать в международных расчётах, сделки проходят проще и быстрее. Для внешней торговли это важный признак доверия к экономике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Валютные резервы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Резервы помогают центробанку поддерживать курс, платить по обязательствам и смягчать кризисные колебания. Они повышают устойчивость финансовой системы и доверие иностранных партнёров.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Девальвация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ослаблении национальной валюты экспорт обычно становится выгоднее, потому что зарубежный покупатель получает более дешёвый товар. Одновременно импорт дорожает, а давление на цены внутри страны усиливается.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Ревальвация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валюты делает импорт дешевле и облегчает покупку зарубежных товаров и оборудования. Но для экспортёров это может означать снижение конкурентоспособности на внешних рынках.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создания стоимости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и идея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товара начинается с разработки: идеи, дизайна, инженерных решений и программного обеспечения. На этом этапе особенно важны знания, патенты и доступ к квалифицированным кадрам, поэтому центры разработки часто сосредоточены в развитых странах.
</a:t>
            </a:r>
            <a:endParaRPr lang="en-US" sz="769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комплектующие выпускаются в разных государствах в зависимости от стоимости труда, наличия сырья, специализации предприятий и логистики. Такая схема позволяет снижать издержки, но делает производство зависимым от внешних поставок.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 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Окончательная сборка нередко происходит в стране с удобным транспортным положением и развитой промышленной инфраструктурой. Затем товар проходит через морские, авиационные и сухопутные маршруты к оптовым и розничным рынкам.
</a:t>
            </a:r>
            <a:endParaRPr lang="en-US" sz="851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взаимозависимости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цепочка поставок, тем выше вероятность сбоев из-за закрытия границ, дефицита комплектующих, роста цен на перевозки или политических конфликтов. Поэтому компании стремятся диверсифицировать поставщиков и сокращать уязвимые звенья.
</a:t>
            </a:r>
            <a:endParaRPr lang="en-US" sz="8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организации отличаются по задачам, но вместе формируют правила и механизмы стабильности мировой экономики.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выполняют разные функции: одни задают правила, другие обеспечивают финансирование и экспертизу. Вместе они уменьшают нестабильность и помогают странам координировать экономическую политику.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ВТО, МВФ, Всемирного банка, ЮНКТАД и ОЭСР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 их роль в мировой экономике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интеграция регионов мира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свободной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сначала убирают или сокращают взаимные тарифы, чтобы ускорить обмен товарами. Это самый мягкий формат интеграции и основа для дальнейшего сближения экономик.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 — единые внешние тарифы по отношению к третьим странам. Внутри объединения торговля становится проще, а внешняя политика требует согласованности.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товаров, свободнее перемещаются капитал, услуги и рабочая сила. Участникам приходится согласовывать стандарты, правила конкуренции и отдельные элементы законодательства.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глубокая интеграция объединяет рынки и часть экономической политики. Примеры таких объединений показывают, что выгоды сопровождаются высокой степенью взаимных обязательств.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потоки направлены в крупные центры занятости, где спрос на труд выше и доходы стабильнее. Для стран-реципиентов переводы становятся важным источником валюты и внутреннего потребления.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перераспределяет трудовые ресурсы между регионами. Одни страны получают рабочую силу, другие — денежные переводы, поддерживающие семьи, спрос и платежный баланс.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Оценочно по данным Всемирного банка и IOM,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рабочей силы и денежные переводы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Научно-техническое сотрудничество и обмен технологиями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исследования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объединяют университеты, лаборатории и компании, позволяя делить расходы и ускорять получение результатов. Особенно активно так развиваются медицина, энергетика, космические исследования и информационные технологии.
</a:t>
            </a:r>
            <a:endParaRPr lang="en-US" sz="1068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кадров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студентами и специалистами помогает распространять знания, стандарты работы и современные методы управления. Вернувшиеся участники программ часто становятся проводниками новых практик в своих странах.
</a:t>
            </a:r>
            <a:endParaRPr lang="en-US" sz="1071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Лицензии и предприятия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технологий через лицензии и совместные предприятия дает доступ к оборудованию, ноу-хау и производственным решениям. Это повышает качество продукции и ускоряет модернизацию отраслей.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Выгоды для стран
</a:t>
            </a:r>
            <a:pPr algn="ctr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 сильные государства укрепляют позиции в высокотехнологичном экспорте, а страны-импортеры технологий быстрее повышают производительность труда, сокращают отставание и расширяют возможности роста.
</a:t>
            </a:r>
            <a:endParaRPr lang="en-US" sz="10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 — рецессия — перестройка связей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во внешнеэкономических связях в период мирового кризиса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Санкции, протекционизм и экономическая безопасность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затрагивают финансы, технологии, оборудование и рынки сбыта, быстро меняя условия внешней торговли. Для компаний это означает рост неопределенности, а для государств — необходимость срочно искать альтернативные каналы поставок.
</a:t>
            </a:r>
            <a:endParaRPr lang="en-US" sz="1263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внутреннего рынка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Протекционизм использует пошлины, квоты и административные барьеры, чтобы поддержать национальных производителей. Такой подход может сохранить рабочие места, но нередко повышает цены и ослабляет конкуренцию.
</a:t>
            </a:r>
            <a:endParaRPr lang="en-US" sz="1247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экономическая безопасность включает продовольственную, энергетическую, транспортную и технологическую устойчивость. Чем меньше зависимость от одного поставщика, тем легче пережить внешнее давление и перебои логистики.
</a:t>
            </a:r>
            <a:endParaRPr lang="en-US" sz="1263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санкций и торговых ограничений страны ускоряют импортозамещение, развивают собственные технологии и расширяют круг партнеров. Это повышает устойчивость, но требует времени, инвестиций и согласованной политики.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каналы сокращают время поиска партнёров, упрощают расчёты и позволяют малым фирмам выходить на зарубежные рынки без крупных представительств.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сервисов делает международные связи быстрее и доступнее, но одновременно усиливает требования к кибербезопасности и регулированию данных.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UNCTAD, WTO и OECD, 2023–2024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международных экономических отношений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международных экономических отношений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 мировой торговле энергоресурсами, металлами, удобрениями, зерном, лесной продукцией и рядом промышленных товаров. Эти поставки формируют значительную часть внешних доходов страны.
</a:t>
            </a:r>
            <a:endParaRPr lang="en-US" sz="1357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экономики важны доступ к современным технологиям, внешние инвестиции и устойчивые финансовые связи. Они помогают обновлять производство, развивать инфраструктуру и повышать конкурентоспособность.
</a:t>
            </a:r>
            <a:endParaRPr lang="en-US" sz="1350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связей на 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последние годы возрастает роль азиатских направлений и стран, сохраняющих активное торговое сотрудничество. Это отражает стремление диверсифицировать внешнеэкономические связи и рынки сбыта.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России между Европой и Азией делает транспортные коридоры и логистику особенно значимыми. От них зависят скорость поставок, стоимость экспорта и устойчивость внешней торговли.
</a:t>
            </a:r>
            <a:endParaRPr lang="en-US" sz="14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держится на связях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отношения объединяют страны через торговлю, инвестиции, валюту, труд и технологии. Чем гибче и разнообразнее эти связи, тем устойчивее государство перед кризисами и глобальными изменениями.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2026-06-03T05:39:35Z</dcterms:created>
  <dcterms:modified xsi:type="dcterms:W3CDTF">2026-06-03T05:39:35Z</dcterms:modified>
</cp:coreProperties>
</file>