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низшие многоклеточные беспозвоночные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Губки, кишечнополостные и гребневики — простые многоклеточные организмы водных сред.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животные нашей планеты
</a:t>
            </a:r>
            <a:endParaRPr lang="en-US" sz="181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многоклеточные появились свыше 600 миллионов лет назад и помогают понять эволюцию жизни. Они влияют на экосистемы и важны для науки и биотехнологий.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имеют простое строение тела из нескольких типов клеток без сложных тканей. Примеры — губки, кишечнополостные, гребневики.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организация жизни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биологических процессах, фильтруют воду и служат пищей для других обитателей морей и рек.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водных экосистемах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простоту, эти существа имеют множество уникальных форм, которые позволяют им жить в различных водных средах.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адаптаций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низшие многоклеточные беспозвоночные?
</a:t>
            </a:r>
            <a:endParaRPr lang="en-US" sz="23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низших многоклеточных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Губки, кишечнополостные и гребневики — главные группы, отличающиеся строением и жизненными функциями.
</a:t>
            </a:r>
            <a:endParaRPr lang="en-US" sz="147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симметрии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губок симметрия отсутствует, у кишечнополостных — радиальная, что отражает их форму и поведение.
</a:t>
            </a:r>
            <a:endParaRPr lang="en-US" sz="15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обладают стрекательными клетками, применяемыми для охоты и защиты.
</a:t>
            </a:r>
            <a:endParaRPr lang="en-US" sz="147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систематика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основана на изучении генов и морфологии, что помогает выделить родственные связи.
</a:t>
            </a:r>
            <a:endParaRPr lang="en-US" sz="14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губки пронизано множеством пор, через которые проходит вода. Внутреннюю полость выстилают хоаноциты — клетки, создающие ток воды.
</a:t>
            </a:r>
            <a:endParaRPr lang="en-US" sz="135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и поры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спонгина и спикул из кремнезёма или кальция, придающих губке форму и прочность.
</a:t>
            </a:r>
            <a:endParaRPr lang="en-US" sz="153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скелет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прикреплены к субстрату, фильтруют воду, задерживая пищевые частицы, и не имеют органов и тканей.
</a:t>
            </a:r>
            <a:endParaRPr lang="en-US" sz="159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питание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Губки: особенности строения и образа жизни
</a:t>
            </a:r>
            <a:endParaRPr lang="en-US" sz="28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губок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губок обитает в морях, пресноводные встречаются реже. Каждая группа имеет уникальные структурные особенности.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Обикновенные губки занимают основную часть видов, что свидетельствует о их адаптивной успешности.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данные на 2023 год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губок: процесс фильтрации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пропускают через тело большое количество воды — до 20 тысяч литров ежедневно — захватывая взвешенные частицы и бактерии.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Хоаноциты создают постоянный ток воды, обеспечивая доставку пищи к внутренним клеткам для обработки и усвоения.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частицы выводятся обратно в воду, благодаря чему губки поддерживают чистоту окружающей среды.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губок: бесполое и половое
</a:t>
            </a:r>
            <a:endParaRPr lang="en-US" sz="232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через почкование и образование геммул, способствуя быстрому восстановлению популяций.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образуются подвижные личинки, которые расселяются и дают начало новым организмам.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общий обзор группы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включают медуз, гидроидов и коралловых полипов, отличающихся стрекательными клетками для охоты и защиты.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преимущественно живут в морских водах, но некоторые, как гидры, обитают и в пресных водоемах.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состоит из двух слоёв клеток и одной полости, выполняющей функции пищеварения и циркуляции веществ.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варьируются от неподвижных полипов до свободно плавающих медуз, демонстрируя широкий спектр адаптаций.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имеют цилиндрическую форму и прикреплены к субстрату. Они способны к вегетативному размножению и формируют колонии.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Цилиндрические полипы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свободно плавают в воде, имея колоколообразное тело и щупальца с книдоцитами для охоты и защиты.
</a:t>
            </a:r>
            <a:endParaRPr lang="en-US" sz="121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Дисковидные медузы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содержит два клеточных слоя и центральную гастральную полость, которая служит для пищеварения.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клеток и полость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кишечнополостных: полипы и медузы
</a:t>
            </a:r>
            <a:endParaRPr lang="en-US" sz="26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медузы Aurelia aurita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медузы, иллюстрирующие смену поколений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механизм действия
</a:t>
            </a:r>
            <a:endParaRPr lang="en-US" sz="2927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содержат внутри капсулу с ядовитой нитью, которая при раздражении мгновенно выбрасывается наружу. Этот процесс ведёт к парализации добычи или отпугиванию врагов, обеспечивая защиту.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щупальцах кишечнополостных количество стрекательных клеток на 1 мм может достигать сотен. Они используются для захвата пищи и обороны, что делает этих животных эффективными охотниками и защитниками в среде обитания.
</a:t>
            </a:r>
            <a:endParaRPr lang="en-US" sz="1567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11828"/>
            <a:ext cx="3982500" cy="2207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губок и кишечнополостных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основных отличий строения и образа жизни губок и кишечнополостных.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отличаются простотой строения и фильтрационным питанием, в то время как кишечнополостные имеют сложные поведенческие и строенческие адаптации, обеспечивающие активный образ жизни.
</a:t>
            </a:r>
            <a:endParaRPr lang="en-US" sz="1461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7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строят известковые скелеты, создавая многомерные рифовые структуры. Эти рифы служат домом для множества морских видов, обеспечивая пищу и укрытие.
</a:t>
            </a:r>
            <a:endParaRPr lang="en-US" sz="1206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коралловых рифов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воды может привести к «отбеливанию» кораллов — потере симбиотических водорослей, что сигнализирует о нарушении экологического баланса.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как индикаторы экосистемы
</a:t>
            </a:r>
            <a:endParaRPr lang="en-US" sz="1481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коралловых рифах обитает до 25% всех морских видов, что делает их одними из самых продуктивных и важных экосистем в океане.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рифовых сообществ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их значение для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Гребневики: строение и движения
</a:t>
            </a:r>
            <a:endParaRPr lang="en-US" sz="275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Гребневики имеют прозрачное студенистое тело, покрытое восемью продольными рядами ресничек. Эти реснички обеспечивают плавное и эффективное движение в воде.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кишечнополостных, они не имеют стрекательных клеток и питаются с помощью клейких коллобластов. Некоторые виды гребневиков обладают биолюминесценцией, светясь в темноте.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распространение гребневиков
</a:t>
            </a:r>
            <a:endParaRPr lang="en-US" sz="2695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видов в мировом океане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Зафиксировано около 150 видов гребневиков, большинство обитает в морских и океанических водах по всему миру.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Чёрном и Балтийском морях обнаружен инвазивный вид Mnemiopsis leidyi, негативно влияющий на местные экосистемы.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Mnemiopsis leidyi в европейских морях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распространение гребневиков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Гребневики адаптировались к различным условиям, обитают как в прибрежных, так и в открытых морских водах.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хищника Beroe ovata для контроля популяций Mnemiopsis leidyi помогает стабилизировать экосистему.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контролю численности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изменения численности гребневиков
</a:t>
            </a:r>
            <a:endParaRPr lang="en-US" sz="272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популяции гребневика в 1980-х годах серьёзно нарушил экосистему Чёрного моря и поставил под угрозу рыбное хозяйство.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естественного хищника помогло снизить численность гребневиков, демонстрируя возможности биологического контроля инвазивных видов.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Чёрного моря,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низших многоклеточных в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активно фильтруют воду, очищая её и участвуя в круговороте веществ, что способствует поддержанию здоровья водных экосистем.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формируют структуру рифов, служащих основой для биоразнообразных сообществ тропических морей, обеспечивая приют и пищу.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 гребневики регулируют численность мелких организмов в пищевых цепях и конкурируют с рыбой, влияя на морскую биологическую динамику.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применяются как натуральные губки для уборки, а также исследуются как источник антибактериальных и противоопухолевых веществ в медицине.
</a:t>
            </a:r>
            <a:endParaRPr lang="en-US" sz="100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губок в быту и медицине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кишечнополостных изучаются для разработки новых лекарств, особенно в терапии боли и онкологических заболеваний.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потенциал ядов кишечнополостных
</a:t>
            </a:r>
            <a:endParaRPr lang="en-US" sz="146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используются в ювелирном деле и для изготовления зубных имплантов. Разрушение рифов причиняет ущерб биоразнообразию и экономике.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кораллов в промышленности и экологии
</a:t>
            </a:r>
            <a:endParaRPr lang="en-US" sz="125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многоклеточные и человек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низших многоклеточных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многоклеточные раскрывают ключевые этапы эволюции и играют существенную роль в экосистемах, способствуя развитию науки и устойчивому использованию природных ресурсов.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2026-05-09T10:37:24Z</dcterms:created>
  <dcterms:modified xsi:type="dcterms:W3CDTF">2026-05-09T10:37:24Z</dcterms:modified>
</cp:coreProperties>
</file>