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Зрительное восприятие и гигиена зрения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глаза и как их беречь каждый день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восьмом классе чтения, экранов и письменной работы становится больше, а глаза дольше работают вблизи. Поэтому особенно важно замечать усталость, вовремя отдыхать и соблюдать простые правила, которые помогают сохранить зрение.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зрение требует особого внимания в 8 классе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глаз превращает свет в зрительный образ
</a:t>
            </a:r>
            <a:endParaRPr lang="en-US" sz="2722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сначала проходит через роговицу, затем через зрачок и хрусталик. Эти части глаза направляют лучи так, чтобы изображение оказалось четким на сетчатке.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 мозг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отправляет информацию в головной мозг, где сигналы обрабатываются и складываются в цельную картину. Так человек понимает, что именно видит.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сетчатки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сетчатке свет воспринимают особые клетки. Они превращают световой сигнал в нервные импульсы, которые подходят для передачи в мозг по зрительному нерву.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различаем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согласованной работе обоих глаз человек определяет объем, расстояние до предметов, движение и различает оттенки цвета. Поэтому зрение помогает ориентироваться в пространстве.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0848" y="1226200"/>
            <a:ext cx="3096353" cy="302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глаза и функции его частей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Роговица и хрусталик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преломляют свет и помогают сфокусировать изображение на сетчатке. От их работы зависит, насколько четко человек видит близкие и удаленные предметы.
</a:t>
            </a:r>
            <a:endParaRPr lang="en-US" sz="1189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и зрачок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Радужка регулирует размер зрачка, а значит — количество света, которое попадает в глаз. Это защищает сетчатку от избытка света и делает зрение более удобным.
</a:t>
            </a:r>
            <a:endParaRPr lang="en-US" sz="1189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Стекловидное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прозрачное внутреннее содержимое глаза, которое сохраняет его форму и помогает свету свободно проходить к сетчатке без помех.
</a:t>
            </a:r>
            <a:endParaRPr lang="en-US" sz="1214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и зрительный нерв
</a:t>
            </a:r>
            <a:pPr algn="l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Сетчатка воспринимает изображение, а зрительный нерв передает сигналы в мозг. Без этого звена человек не смог бы осознать увиденное.
</a:t>
            </a:r>
            <a:endParaRPr lang="en-US" sz="1214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Глазные мышцы
</a:t>
            </a:r>
            <a:pPr algn="l" indent="0" marL="0">
              <a:lnSpc>
                <a:spcPct val="100000"/>
              </a:lnSpc>
              <a:buNone/>
            </a:pPr>
            <a:r>
              <a:rPr lang="en-US" sz="6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поворачивают глаз в нужную сторону и обеспечивают согласованное движение обоих глаз. Благодаря им мы быстро переводим взгляд и следим за предметами.
</a:t>
            </a:r>
            <a:endParaRPr lang="en-US" sz="11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утомляет зрение школьника
</a:t>
            </a:r>
            <a:endParaRPr lang="en-US" sz="2828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глаза работают вблизи без смены деятельности, тем быстрее накапливается напряжение и появляется ощущение сухости.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нагрузку создают длительная работа вблизи и непрерывный экранный режим; перерывы и моргание заметно снижают усталость.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«Гигиена зрения»; качественная оценка факторов, 2026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7032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493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67100" y="1934328"/>
            <a:ext cx="25650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зрительного утомления и перегрузки глаз
</a:t>
            </a:r>
            <a:endParaRPr lang="en-US" sz="2447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становятся менее четкими, а для лучшего видения хочется щуриться. Это мешает быстро читать и переписывать задания с доски.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Расплывчатый текст
</a:t>
            </a:r>
            <a:endParaRPr lang="en-US" sz="1158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Резь и сухость
</a:t>
            </a:r>
            <a:pPr algn="r" indent="0" marL="0">
              <a:lnSpc>
                <a:spcPct val="100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неприятное ощущение в глазах, будто им не хватает влаги. Часто хочется потереть веки, но это только усиливает раздражение.
</a:t>
            </a:r>
            <a:endParaRPr lang="en-US" sz="1536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Слезотечение и покраснение
</a:t>
            </a:r>
            <a:pPr algn="r" indent="0" marL="0">
              <a:lnSpc>
                <a:spcPct val="100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могут краснеть и слезиться как реакция на переутомление. Такие признаки особенно заметны после долгого чтения или работы за экраном.
</a:t>
            </a:r>
            <a:endParaRPr lang="en-US" sz="1428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глаз нередко переходит в боль в области лба или висков. К концу дня она может усиливаться после нескольких уроков подряд.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работоспособности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быстрее рассеивается, чтение замедляется, а переключаться между заданиями становится труднее. Так зрительное утомление влияет и на учебный темп.
</a:t>
            </a:r>
            <a:endParaRPr lang="en-US" sz="13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расстояния и условия для работы глаз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нормы помогают снизить напряжение зрения и сохранить удобную посадку за столом.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дистанция и достаточный свет уменьшают нагрузку на глаза и помогают не сутулиться во время чтения и письма.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правила гигиены зрения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устроены зрительные перерывы в учебный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чередования зрительной нагрузки и короткого отдыха.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5829" y="1300825"/>
            <a:ext cx="2626141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Гимнастика для глаз и ее основные движения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642673" y="1342442"/>
            <a:ext cx="1421425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и вниз
</a:t>
            </a:r>
            <a:pPr algn="l" indent="0" marL="0">
              <a:lnSpc>
                <a:spcPct val="100000"/>
              </a:lnSpc>
              <a:buNone/>
            </a:pPr>
            <a:r>
              <a:rPr lang="en-US" sz="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 переводи взгляд вверх и вниз, не двигая головой. Такое упражнение помогает глазным мышцам сменить напряжение и немного расслабиться после чтения.
</a:t>
            </a:r>
            <a:endParaRPr lang="en-US" sz="1207" dirty="0"/>
          </a:p>
        </p:txBody>
      </p:sp>
      <p:sp>
        <p:nvSpPr>
          <p:cNvPr id="13" name="Text 3"/>
          <p:cNvSpPr txBox="1"/>
          <p:nvPr/>
        </p:nvSpPr>
        <p:spPr>
          <a:xfrm>
            <a:off x="2543840" y="1342442"/>
            <a:ext cx="1421425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Вправо и влево
</a:t>
            </a:r>
            <a:pPr algn="l" indent="0" marL="0">
              <a:lnSpc>
                <a:spcPct val="100000"/>
              </a:lnSpc>
              <a:buNone/>
            </a:pPr>
            <a:r>
              <a:rPr lang="en-US" sz="6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движение глаз в стороны улучшает переключение взгляда. Его удобно выполнять между заданиями, когда нужно снять ощущение застывшего взгляда.
</a:t>
            </a:r>
            <a:endParaRPr lang="en-US" sz="1165" dirty="0"/>
          </a:p>
        </p:txBody>
      </p:sp>
      <p:sp>
        <p:nvSpPr>
          <p:cNvPr id="14" name="Text 4"/>
          <p:cNvSpPr txBox="1"/>
          <p:nvPr/>
        </p:nvSpPr>
        <p:spPr>
          <a:xfrm>
            <a:off x="4445013" y="1342442"/>
            <a:ext cx="1421425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круги глазами выполняют без резкости и без сильного напряжения лица. Это помогает разнообразить работу глазных мышц и уменьшить усталость.
</a:t>
            </a:r>
            <a:endParaRPr lang="en-US" sz="1207" dirty="0"/>
          </a:p>
        </p:txBody>
      </p:sp>
      <p:sp>
        <p:nvSpPr>
          <p:cNvPr id="15" name="Text 5"/>
          <p:cNvSpPr txBox="1"/>
          <p:nvPr/>
        </p:nvSpPr>
        <p:spPr>
          <a:xfrm>
            <a:off x="642672" y="2959017"/>
            <a:ext cx="1421425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 далеко
</a:t>
            </a:r>
            <a:pPr algn="l" indent="0" marL="0">
              <a:lnSpc>
                <a:spcPct val="100000"/>
              </a:lnSpc>
              <a:buNone/>
            </a:pPr>
            <a:r>
              <a:rPr lang="en-US" sz="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 предмет рядом, затем переводи взгляд на удаленный объект. Такое упражнение тренирует быстрое переключение фокуса и полезно после экранной работы.
</a:t>
            </a:r>
            <a:endParaRPr lang="en-US" sz="1220" dirty="0"/>
          </a:p>
        </p:txBody>
      </p:sp>
      <p:sp>
        <p:nvSpPr>
          <p:cNvPr id="16" name="Text 6"/>
          <p:cNvSpPr txBox="1"/>
          <p:nvPr/>
        </p:nvSpPr>
        <p:spPr>
          <a:xfrm>
            <a:off x="2543840" y="2959017"/>
            <a:ext cx="1421425" cy="146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6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гимнастика занимает всего одну–две минуты. Ее цель — не нагрузить глаза, а мягко снять усталость и вернуть ощущение комфорта.
</a:t>
            </a:r>
            <a:endParaRPr lang="en-US" sz="12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20–30 минут
</a:t>
            </a:r>
            <a:pPr algn="ctr" indent="0" marL="0">
              <a:lnSpc>
                <a:spcPct val="100000"/>
              </a:lnSpc>
              <a:buNone/>
            </a:pPr>
            <a:r>
              <a:rPr lang="en-US" sz="28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после такого времени за экраном стоит сделать короткую паузу для глаз.
</a:t>
            </a:r>
            <a:endParaRPr lang="en-US" sz="621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перерывы помогают снизить сухость, напряжение и утомление, особенно если работаешь с телефоном или компьютером.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 гигиене зрения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нагрузка на зрение в течение дня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между близкой работой и взглядом вдаль помогают глазам быстрее восстанавливаться и уменьшают ощущение сухости к вечеру.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приходится на учебные занятия и экраны; сон и прогулки поддерживают восстановление и снижают накопление усталости.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«Зрительное восприятие. Гигиена зрения»; значения отражают относительную нагрузку, 2026.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которое поддерживает здоровье глаз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нужен для нормальной работы сетчатки и помогает глазам адаптироваться к темноте. Больше всего его и его предшественников содержат морковь, тыква и зелёные овощи.
</a:t>
            </a:r>
            <a:endParaRPr lang="en-US" sz="1511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 и зелень
</a:t>
            </a:r>
            <a:pPr algn="l" indent="0" marL="0">
              <a:lnSpc>
                <a:spcPct val="100000"/>
              </a:lnSpc>
              <a:buNone/>
            </a:pPr>
            <a:r>
              <a:rPr lang="en-US" sz="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Лютеин поддерживает защиту сетчатки от избыточной световой нагрузки. Его получают из шпината, петрушки, листовых овощей и других продуктов, которые полезно включать в ежедневный рацион.
</a:t>
            </a:r>
            <a:endParaRPr lang="en-US" sz="1315" dirty="0"/>
          </a:p>
        </p:txBody>
      </p:sp>
      <p:sp>
        <p:nvSpPr>
          <p:cNvPr id="14" name="Text 4"/>
          <p:cNvSpPr txBox="1"/>
          <p:nvPr/>
        </p:nvSpPr>
        <p:spPr>
          <a:xfrm>
            <a:off x="783700" y="33268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Омега-3 жирные кислоты
</a:t>
            </a:r>
            <a:pPr algn="l" indent="0" marL="0">
              <a:lnSpc>
                <a:spcPct val="100000"/>
              </a:lnSpc>
              <a:buNone/>
            </a:pPr>
            <a:r>
              <a:rPr lang="en-US" sz="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помогают поддерживать стабильность слёзной плёнки и уменьшают ощущение сухости. Их источники — рыба, особенно морская, а также некоторые орехи и семена.
</a:t>
            </a:r>
            <a:endParaRPr lang="en-US" sz="1366" dirty="0"/>
          </a:p>
        </p:txBody>
      </p:sp>
      <p:sp>
        <p:nvSpPr>
          <p:cNvPr id="15" name="Text 5"/>
          <p:cNvSpPr txBox="1"/>
          <p:nvPr/>
        </p:nvSpPr>
        <p:spPr>
          <a:xfrm>
            <a:off x="5065438" y="122677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и белок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Цинк участвует в обмене веществ глазных тканей, а белок нужен для роста и восстановления организма. Полезны яйца, молочные продукты, бобовые, орехи и рыба.
</a:t>
            </a:r>
            <a:endParaRPr lang="en-US" sz="1511" dirty="0"/>
          </a:p>
        </p:txBody>
      </p:sp>
      <p:sp>
        <p:nvSpPr>
          <p:cNvPr id="16" name="Text 6"/>
          <p:cNvSpPr txBox="1"/>
          <p:nvPr/>
        </p:nvSpPr>
        <p:spPr>
          <a:xfrm>
            <a:off x="5065438" y="2276825"/>
            <a:ext cx="3736800" cy="9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 и сна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хорошее меню работает хуже при недосыпе и редких приёмах пищи. Регулярный сон и разнообразное питание помогают организму восстанавливаться и легче переносить зрительные нагрузки.
</a:t>
            </a:r>
            <a:endParaRPr lang="en-US" sz="12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2025419"/>
            <a:ext cx="5266500" cy="126241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осмотр у офтальмолога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заметить симптомы, при которых визит к врачу лучше не откладывать.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признаки повторяются или усиливаются, нужен осмотр раньше плановой проверки; особенно важно не игнорировать ухудшение зрения вдаль.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гигиене зрения; профилактический осмотр школьникам — не реже 1 раза в год.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 соринке в глазу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 раздражении глаза и попадании инородного тела.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5044" y="1258598"/>
            <a:ext cx="2373909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9494" y="1258598"/>
            <a:ext cx="2373909" cy="217821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правильное рабочее место
</a:t>
            </a:r>
            <a:endParaRPr lang="en-US" sz="2866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 ровно, взгляд без напряжения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сидит прямо, а стопы уверенно стоят на полу. Локти опираются на стол, поэтому плечи не поднимаются вверх, а шея не устаёт от лишнего наклона вперёд.
</a:t>
            </a:r>
            <a:endParaRPr lang="en-US" sz="1274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книга на удобной дистанции
</a:t>
            </a:r>
            <a:pPr algn="ctr" indent="0" marL="0">
              <a:lnSpc>
                <a:spcPct val="100000"/>
              </a:lnSpc>
              <a:buNone/>
            </a:pPr>
            <a:r>
              <a:rPr lang="en-US" sz="6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располагают так, чтобы не приходилось сильно приближать лицо к строкам. При таком положении легче сохранять нужное расстояние до текста, а глаза меньше напрягаются во время чтения и письма.
</a:t>
            </a:r>
            <a:endParaRPr lang="en-US" sz="1155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падает правильно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должно быть равномерным, без резких теней и бликов на странице. Когда свет распределён правильно, буквы видны чётче, а глазам не приходится постоянно приспосабливаться к неудобным условиям.
</a:t>
            </a:r>
            <a:endParaRPr lang="en-US" sz="117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ухудшения зрения у подростков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повторяется зрительная перегрузка, тем быстрее накапливается усталость. Активный отдых на улице даёт глазам возможность переключаться на дальние объекты.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жизни влияет сильнее всего: длительная работа вблизи и недостаток прогулок заметно повышают риск ухудшения зрения.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относительная оценка значимости факторов, 2026.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зрении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37581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 темноте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из-за чтения при плохом свете зрение сразу и навсегда портится. Факт: такая привычка в первую очередь вызывает сильное утомление глаз и снижает комфорт работы.
</a:t>
            </a:r>
            <a:endParaRPr lang="en-US" sz="1716" dirty="0"/>
          </a:p>
        </p:txBody>
      </p:sp>
      <p:sp>
        <p:nvSpPr>
          <p:cNvPr id="12" name="Text 3"/>
          <p:cNvSpPr txBox="1"/>
          <p:nvPr/>
        </p:nvSpPr>
        <p:spPr>
          <a:xfrm>
            <a:off x="337581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Очки и «ленивые» глаза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если носить очки, глаза станут работать хуже. Факт: правильно подобранные очки помогают чётко видеть и уменьшают ненужное напряжение зрительного аппарата.
</a:t>
            </a:r>
            <a:endParaRPr lang="en-US" sz="1716" dirty="0"/>
          </a:p>
        </p:txBody>
      </p:sp>
      <p:sp>
        <p:nvSpPr>
          <p:cNvPr id="13" name="Text 4"/>
          <p:cNvSpPr txBox="1"/>
          <p:nvPr/>
        </p:nvSpPr>
        <p:spPr>
          <a:xfrm>
            <a:off x="4243594" y="1342457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зрение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если проблем со зрением пока нет, профилактика не нужна. Факт: школьный возраст — время, когда особенно важно беречь глаза и следить за нагрузкой каждый день.
</a:t>
            </a:r>
            <a:endParaRPr lang="en-US" sz="1716" dirty="0"/>
          </a:p>
        </p:txBody>
      </p:sp>
      <p:sp>
        <p:nvSpPr>
          <p:cNvPr id="14" name="Text 5"/>
          <p:cNvSpPr txBox="1"/>
          <p:nvPr/>
        </p:nvSpPr>
        <p:spPr>
          <a:xfrm>
            <a:off x="4243594" y="2812728"/>
            <a:ext cx="3764547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Гаджеты без ограничений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короткие паузы не имеют значения. Факт: даже при удобном экране длительная непрерывная работа вызывает сухость, поэтому глазам нужны регулярные перерывы и взгляд вдаль.
</a:t>
            </a:r>
            <a:endParaRPr lang="en-US" sz="1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175" y="1736750"/>
            <a:ext cx="256500" cy="34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840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11375" y="1736750"/>
            <a:ext cx="256500" cy="34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57750"/>
            <a:ext cx="337500" cy="3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50343" y="1736750"/>
            <a:ext cx="2137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привычки, которые помогают сохранить зрение
</a:t>
            </a:r>
            <a:endParaRPr lang="en-US" sz="2569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8–9 часов помогает глазам и нервной системе восстановиться после учебного дня. При недосыпе усталость накапливается быстрее, а зрительная работоспособность заметно снижается.
</a:t>
            </a:r>
            <a:endParaRPr lang="en-US" sz="1094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 чтении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перерыв после 20–30 минут работы снижает напряжение и сухость глаз. Во время паузы полезно посмотреть вдаль, несколько раз моргнуть и расслабить плечи.
</a:t>
            </a:r>
            <a:endParaRPr lang="en-US" sz="1158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экрана
</a:t>
            </a:r>
            <a:pPr algn="l" indent="0" marL="0">
              <a:lnSpc>
                <a:spcPct val="100000"/>
              </a:lnSpc>
              <a:buNone/>
            </a:pPr>
            <a:r>
              <a:rPr lang="en-US" sz="53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с телефоном без перерывов усиливает зрительное утомление. Полезнее заранее ограничить время, держать экран на удобном расстоянии и не читать лёжа в темноте.
</a:t>
            </a:r>
            <a:endParaRPr lang="en-US" sz="1062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52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тем как трогать глаза, важно вымыть руки. Это уменьшает риск занести раздражение или инфекцию, особенно если днём приходилось пользоваться телефоном, спортинвентарём или транспортом.
</a:t>
            </a:r>
            <a:endParaRPr lang="en-US" sz="1042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53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пребывание на свежем воздухе даёт глазам отдых от близкой работы и помогает переключать фокус на дальние объекты. Это особенно полезно после уроков и домашних заданий.
</a:t>
            </a:r>
            <a:endParaRPr lang="en-US" sz="10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привычек гигиены зрения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увидеть, какие правила уже стали привычкой, а какие требуют внимания. Регулярная самооценка делает заботу о зрении более осознанной.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пунктов выполняется ежедневно, тем ниже зрительная нагрузка и тем выше шанс сохранить хорошее самочувствие глаз.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чек-лист по теме «Гигиена зрения»; 2026.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сохраняют привычки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глаз зависит не от одного правила, а от системы: света, расстояния, перерывов, сна, прогулок и внимательности к первым жалобам. Чем раньше начать беречь зрение, тем выше шанс сохранить его надолго.
</a:t>
            </a:r>
            <a:endParaRPr lang="en-US" sz="399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2026-06-01T11:33:03Z</dcterms:created>
  <dcterms:modified xsi:type="dcterms:W3CDTF">2026-06-01T11:33:03Z</dcterms:modified>
</cp:coreProperties>
</file>