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Surgeon: сюжет, этика и выбор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Азимова о выборе, ответственности и доверии к машине.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Азимов и фантастика идей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Айзек Азимов писал фантастику, где роботы важны не меньше людей. Его рассказы заставляют думать о правилах, выборе и цене технического прогресса.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рассказ и зачем его читать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рассказа — медицинная ситуация, где нужно принять быстрое и точное решение. Читатель следит не только за действием, но и за сомнением в правильности выбора.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 легко перепутать формально верное действие с действительно гуманным. Это делает текст хорошим материалом для обсуждения этики и ответственности.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полезно замечать, кто решает, кто исполняет и чем рискует пациент. Так становится яснее, почему техника не снимает моральный вопрос.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понять сюжет, законы роботов и смысл конфликта. В конце можно проверить, как вы объясняете поступки героев и их 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происходит действие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 медицинском будущем, где операции связаны с роботами и строгими процедурами. На первом плане — не фантастика ради эффекта, а практический выбор.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возникает внутри системы, которая должна быть точной и безопасной. Проблема не в науке, а в том, кому доверяют окончательное решение.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важны не декорации, а граница между инструкцией и живой ситуацией. Рассказ показывает, что даже в технологичной среде ошибку должен оценивать человек.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 их роли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распределяются роли в рассказе и почему конфликт строится вокруг ответственности.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рассказа — кто понимает ситуацию лучше и кто отвечает за последствия.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Айзека Азимова «The Surgeon»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нарастает конфликт в операции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сталкивается с операцией, где промедление или неверный шаг могут повредить пациенту. Сразу возникает напряжение между точностью и срочностью.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действия становится ясно, что инструкция не покрывает всю сложность случая. Именно здесь появляется сомнение: достаточно ли механического следования 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усиливается, когда нужно выбрать между безопасным приказом и более человечным решением. Рассказ подводит к проверке профессиональной и моральной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спор о правильном действии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 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одной стороны, есть технически верное действие: оно соответствует правилам и выглядит безопасным. С другой — реальная ситуация может сделать его опасным для человека.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возникает, потому что инструкции не всегда учитывают весь контекст. Врач видит пациента как живого человека, а не только как случай из алгоритма.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главный вопрос — не просто «что разрешено», а «кто отвечает за результат». Именно ответственность превращает медицинское решение в моральный выбор.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закона: только суть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Выполняй приказ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велит подчиняться командам, если они не нарушают первые два. Именно здесь и возникает сложная дилемма между приказом и защитой.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требует помощи человеку. Робот создан не как наблюдатель, а как инструмент, который должен поддерживать безопасность и пользу.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навреди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задаёт предел: робот не должен причинять вред человеку. Это основа доверия к машине и главный критерий её работы в рассказе.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момент морального выбора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команда, правила и риск ведут к моральной развилке.
</a:t>
            </a:r>
            <a:endParaRPr lang="en-US" sz="9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понять текст глубже.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анализа текста на уроке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чтении важно отслеживать три линии: решение, мотив и последствия. Так легче увидеть, где правило расходится с совестью.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закона робототехники становятся основой для спора о том, что важнее: инструкция или человеческий смысл.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Айзек Азимов, цикл о роботах; урок по рассказу «The Surgeon»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Азимова смысл трёх законов особенно важен: они задают роботу границы поведения, но не отменяют необходимость понимать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принимающий окончательное решение, остаётся главным носителем ответственности.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рассказа «The Surgeon»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решение нельзя полностью переложить на машину: даже точное выполнение команды не снимает вопроса о том, кто отвечает за итог.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шагам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для обсуждения в парах по тексту рассказа и логике выбора.
</a:t>
            </a:r>
            <a:endParaRPr lang="en-US" sz="9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технологии и его границы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два подхода к технологии: механическое следование правилу и внимательное рассмотрение контекста. В рассказе именно контекст меняет оценку поступка.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оказывается важнее буквального правила: технология полезна, но без понимания ситуации решение может стать неверным.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рассказа «The Surgeon»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ответственности всегда остаются связаны: технический и моральный.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рассказа «The Surgeon»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ответственность не делится автоматически между человеком и машиной: именно человек оценивает последствия и отвечает за жизнь пациента.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 удерживает напряжение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идёт короткими репликами, поэтому читатель быстро понимает обстановку, но не получает готового ответа. Это удерживает внимание и заставляет самому оценивать действия героев.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обычное объяснение операции, затем появляются сомнения и риск. Такая последовательность постепенно повышает напряжение, потому что спор разворачивается уже внутри понятной медицинской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 просто спорят о фактах: они по-разному понимают долг и безопасность. Из-за этого один и тот же приказ выглядит одновременно разумным и опасным.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чтения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следить за действиями героев и понимать, где в тексте речь идёт о правиле, а где — о человеческом выборе.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связывает медицинскую и этическую стороны рассказа: через него легче увидеть, почему формально верное действие может быть спорным.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«The Surgeon» и учебный разбор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 реальности: ИИ и медицина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может быть точным, но не понимает страха, боли и неожиданной ситуации так, как понимает их человек. Поэтому контроль остаётся обязательным.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медицинские системы умеют быстро обрабатывать данные и подсказывать варианты, но окончательное решение всё равно принимает специалист, который видит пациента целиком.
</a:t>
            </a:r>
            <a:endParaRPr lang="en-US" sz="1106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система ошибается, исправлять последствия приходится людям. Именно поэтому в реальной жизни важны проверка, ответственность и ясные правила использования технологий.
</a:t>
            </a:r>
            <a:endParaRPr lang="en-US" sz="11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и образец ответа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помогает решать задачи быстрее и точнее, но её возможности ограничены. Важно замечать не только результат, но и то, как он был получен.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выбор в сложной ситуации отвечает человек. Даже если устройство действует по программе, моральная оценка поступка остаётся на стороне врача или пользователя.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важнее формальности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не всегда показывает лучший путь. Иногда правильное решение требует понять живого человека, а не просто выполнить команду без размышления.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помогает, но решение остаётся за человеком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Азимова напоминает: технологии могут помогать, но не снимают с человека обязанности думать о последствиях. В конце урока проверь сюжет, трёхзаконие и главный выбор героев.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2026-07-25T15:29:32Z</dcterms:created>
  <dcterms:modified xsi:type="dcterms:W3CDTF">2026-07-25T15:29:32Z</dcterms:modified>
</cp:coreProperties>
</file>