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помогает увидеть Родину через времена года, память и чувства.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о родной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входит в круг школьного чтения: она помогает понять поэзию о Родине и человеке. В стихах легко узнаются знакомые явления — осень, зима, весна, лето, лес, поле, река, птицы. Природа здесь часто становится способом передать мысли и отношение к родной земле.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эту тему в 7 классе
</a:t>
            </a:r>
            <a:endParaRPr lang="en-US" sz="2687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как особый вид поэзии
</a:t>
            </a:r>
            <a:endParaRPr lang="en-US" sz="2839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пейзажной лирике природу показывают через художественный образ, а не просто перечисляют детали. Поэтому один и тот же пейзаж может звучать по-разному у разных поэтов.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Тютчева, Фета, Бунина и Есенина природа связана с состоянием души и с размышлением о времени. Отсюда важность настроения, цвета, звука и движения в тексте.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наблюдения делают картину узнаваемой: читатель словно слышит и видит происходящее. Так стихотворение превращается в живую сцену, близкую каждому.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воздух и тишина Бунина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Ивана Бунина осень часто ощущается как прозрачная пауза: вокруг меньше шума, больше света и воздуха. Приметы сезона складываются в спокойное, сосредоточенное настроение — как будто мир замедляет шаг.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Золотые листья у Пушкина и чувство любимого времени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Александра Пушкина осень нередко воспринимается как особая пора, которая умеет радовать и вдохновлять. Листья, прохлада, перемены в небе создают ощущение внутренней настроенности на осеннюю красоту.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Тютчев: осень как время перемен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показывает осень не как статичную картинку, а как переход: природа меняется, и в этих изменениях чувствуется движение. В таких стихах легко заметить напряжение и величие происходящего.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русских стихах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в стихотворениях о природе
</a:t>
            </a:r>
            <a:endParaRPr lang="en-US" sz="279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весна чаще оказываются «героями» текста: в них заметны резкие изменения — в свете, погоде и звуках.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поэтическое внимание сильнее там, где природа активно меняется: именно переходы легче связать с настроением человека.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практики чтения и анализа пейзажной лирики (точные статистические подсчёты по всем текстам отсутствуют).
</a:t>
            </a:r>
            <a:endParaRPr lang="en-US" sz="5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поэтических образах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 и метель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стихах часто начинается с движения: снегопад устремляется в воздух, метель заметает дороги. Такая динамика помогает почувствовать характер сезона — его строгость и напор.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и «узоры» на стекле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Иней превращает обычные поверхности в рисунок: появляется ощущение хрупкой красоты. Через такие детали поэты показывают тишину и тонкость зимнего мира.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Морозный воздух и ветер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в поэзии бывает «звучащим»: ветер и мороз подчёркивают свежесть ощущений. Контраст звенящей тишины делает картину особенно выразительной.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образ тишины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зимой часто изображают молчащим: деревья стоят неподвижно, а между стволами словно «живет» спокойствие. На этом фоне ярче выделяются цвет неба и белизна снега.
</a:t>
            </a:r>
            <a:endParaRPr lang="en-US" sz="8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время пробуждения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приносит весна в стихотворение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стихах начинается с движения природы: тает снег, появляются ручьи, приходит первая трава. Вместе с теплом усиливаются звуки — слышнее становятся птицы и ветер, а свет становится ярче.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весну легко узнать по поэтическим признакам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Фёдора Тютчева и Афанасия Фета весенние картины передают радость обновления и ощущение начала. Для школьного читателя сезон узнаётся по движениям, звукам и свету, которые наполняют текст смыслом.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52233"/>
            <a:ext cx="3377400" cy="17433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и их смысл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один и тот же природный предмет в поэзии приобретает переносное значение.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образ почти всегда работает не только как картинка, но и как носитель настроения и смысла.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наблюдения по школьному анализу пейзажной лирики.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создаёт картину природы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художественного построения пейзажной сцены в лирике XIX–XX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стихах о природе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описание точнее: «золотая осень», «тихий лес», «хрустальный воздух». Благодаря таким словам предметы становятся узнаваемыми и живыми.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увидеть сходство и усиливают впечатление. Когда поэт сопоставляет природу с чем-то близким, картина становится яснее и эмоциональнее.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наделяет природу человеческими чертами: ветер «шепчет», метель «поёт», река «говорит». Так пейзаж начинает выражать мысли и чувства.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звукопись создают ритм и «приближают» звучание: слышатся шорох, звон, свист и шелест. Через слух читатель лучше чувствует настроение стихотворения.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и родная деревенская природа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А. Есенин писал о том, что близко каждому: берёзы, поля, деревенские дороги, речки, закаты. В его стихах природа не «отдельная картинка», а продолжение памяти о доме, детстве и укладе.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характерны образы белой берёзы, тихой дороги, звёздного неба и широкого поля. Они помогают почувствовать спокойную теплоту родной земли и мягкую грусть, которая приходит вместе с воспоминаниями.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природные образы встречаются чаще
</a:t>
            </a:r>
            <a:endParaRPr lang="en-US" sz="2681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образы дерева, открытого пространства и неба: они легче всего передают широту родной природы и хорошо узнаются школьниками по собственным впечатлениям.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повторяющихся мотивов показывает: в пейзажной лирике Родина часто «разворачивается» через высоту (небо) и простор (поле), а природа становится домом для человека.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шкала на основе наблюдений по школьному чтению и типичным мотивам русской пейзажной лирики; точной статистики нет.
</a:t>
            </a:r>
            <a:endParaRPr lang="en-US" sz="5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настроение лирического героя
</a:t>
            </a:r>
            <a:endParaRPr lang="en-US" sz="2865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—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свет и свежесть дают ощущение начала. Герой будто «включается» в жизнь: звуки просыпающегося мира помогают поверить в перемены и новые впечатления.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день — радость и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день светлый, природа поддерживает уверенность. Солнечное освещение, чистые цвета и спокойные детали превращают окружающий пейзаж в источник радости и надежды.
</a:t>
            </a:r>
            <a:endParaRPr lang="en-US" sz="892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— покой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приближением вечера меняется ритм: сгущается свет, стихают шумы. Настроение героя чаще становится мягким и задумчивым, а природа словно призывает к тишине.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погоды — грусть или задумчивость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ясности дождь, ветер или пасмурная погода усиливают внутренние мысли. Герой начинает смотреть внимательнее: природа подсказывает чувства, которые трудно выразить напрямую.
</a:t>
            </a:r>
            <a:endParaRPr lang="en-US" sz="8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река, поле: главные картины родной земли
</a:t>
            </a:r>
            <a:endParaRPr lang="en-US" sz="260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русской поэзии часто звучит как пространство тишины и тайны. Он кажется глубже обычного: деревья «собирают» взгляд и создают ощущение защищённости, где легко задуматься о главном.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обычно обозначает движение — течение жизни и путь вперёд. Поле, напротив, открывает широту: оно связано с трудом и сельским миром. Вместе эти картины помогают представить родную землю цельной и узнаваемой.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28411"/>
            <a:ext cx="3377400" cy="2259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их любимые природные образы
</a:t>
            </a:r>
            <a:endParaRPr lang="en-US" sz="289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авторы выбирают разные детали природы и передают ими похожие или, наоборот, контрастные чувства.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поэты по-разному «расцвечивают» пейзаж: одни делают его ясным и раздумчивым, другие — напряжённым и величественным, третьи — тонким и мгновенным, но везде чувствуется родная связь.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 основе программных тем по поэзии XIX–XX веков (без привязки к точной статистике).
</a:t>
            </a:r>
            <a:endParaRPr lang="en-US" sz="5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звучат в стихах о природе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эмоций, важна и смена впечатлений: стихи часто строятся так, чтобы читатель «прошёл» вместе с героем от одного состояния природы к другому.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спокойствие и восхищение: любование делает пейзаж главной ценностью. Грусть чаще приходит с осенью и вечером, ожидание — с весной и переменой погоды.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оценка по типичным мотивам школьного чтения; точные проценты в источниках не приводятся.
</a:t>
            </a:r>
            <a:endParaRPr lang="en-US" sz="5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о природе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порядок анализа: содержание и художественная форма в 7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13250"/>
            <a:ext cx="609300" cy="54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50" y="2960900"/>
            <a:ext cx="575400" cy="5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о природе важны сегодня
</a:t>
            </a:r>
            <a:endParaRPr lang="en-US" sz="298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 к миру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стихов тренирует наблюдательность: учит замечать не только «что происходит», но и как именно меняются цвет, свет и звуки вокруг. Это напрямую связано с повседневными впечатлениями школьников.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показывает, что одно точное слово может создать картину. Ребёнок учится выбирать формулировки осмысленно, понимать разницу между описанием и художественным образом.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показана как родной дом, её хочется беречь. Стихи помогают почувствовать ответственность: относиться внимательнее к деревьям во дворе, к воде рядом, к сезонным изменениям.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общения с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помогает разобраться в собственных чувствах. Сравнивая состояние погоды и настроение героя, школьник лучше понимает, что эмоции можно выражать через образ.
</a:t>
            </a:r>
            <a:endParaRPr lang="en-US" sz="7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лучшие стихотворения о родной природе
</a:t>
            </a:r>
            <a:endParaRPr lang="en-US" sz="2004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стихотворения соединяют точность детали, яркий образ, ясное настроение и любовь к родной земле. Пейзаж перестаёт быть «фоном» и становится художественной картиной, в которой есть цвет, звук, движение.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такие тексты легко запоминаются: они действуют на воображение и вызывают отклик. Читатель видит, как литература передаёт красоту мира и помогает почувствовать связь между природой и человеком.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о родной природе показывают: пейзаж в литературе связан не только с временем года, но и с образом Родины, памяти и человеческой души. Через деревья, поля, небо, реку, снег и весенний свет поэты передают любовь к родному миру.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2026-05-15T06:03:23Z</dcterms:created>
  <dcterms:modified xsi:type="dcterms:W3CDTF">2026-05-15T06:03:23Z</dcterms:modified>
</cp:coreProperties>
</file>