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 населения и миграции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рождаемость, смертность и миграции меняют население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 пространстве и во времени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не только территории, но и людей, которые их населяют. Рождаемость, смертность и миграции постоянно перестраивают численность, состав и размещение населения, поэтому без демографических данных невозможно понять развитие регионов и городов.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число детей, родившихся за определённый период. Этот показатель помогает оценить демографический потенциал территории и понять, насколько активно воспроизводится население.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число умерших за тот же период. Она зависит от уровня медицины, образа жизни, экологических условий и возрастной структуры населения.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собой разницу между рождаемостью и смертностью. Если рождений больше, население растёт; если смертей больше, фиксируется естественная убыль.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коэффициенты на 1000 человек, младенческую смертность и ожидаемую продолжительность жизни. Так можно сравнивать регионы с разной численностью населения.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естественного движения населения
</a:t>
            </a:r>
            <a:endParaRPr lang="en-US" sz="22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 естественный прирост во времени
</a:t>
            </a:r>
            <a:endParaRPr lang="en-US" sz="209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графике показывают, как меняется демографический баланс в разные годы и насколько устойчивыми бывают эти колебания.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смертность длительно превышает рождаемость, убыль населения накапливается и заметно влияет на возрастную структуру.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иллюстрации динамики.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рождаемость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семьи, доступность жилья и уверенность в завтрашнем дне напрямую влияют на решение о рождении детей. Экономическая стабильность обычно повышает готовность планировать семью.
</a:t>
            </a:r>
            <a:endParaRPr lang="en-US" sz="1406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 возрастные установки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вступления в брак, представления о размере семьи и роль женщин в образовании и занятости заметно меняют поведение молодых людей в вопросах рождения детей.
</a:t>
            </a:r>
            <a:endParaRPr lang="en-US" sz="1395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Пособия, материнский капитал, льготная ипотека и гибкие меры помощи семьям снижают финансовую нагрузку и делают воспитание ребёнка более предсказуемым для родителей.
</a:t>
            </a:r>
            <a:endParaRPr lang="en-US" sz="1431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детских садов, поликлиник и безопасной городской среды облегчает повседневную жизнь семьи. Если таких условий мало, даже желаемое рождение ребёнка часто откладывается.
</a:t>
            </a:r>
            <a:endParaRPr lang="en-US" sz="13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рождаемости и смертности в разные годы
</a:t>
            </a:r>
            <a:endParaRPr lang="en-US" sz="245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демографические показатели и почему баланс между рождением и смертью мог усиливаться или ослабевать.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превышение смертности над рождаемостью при длительном сохранении ведёт к заметному сокращению населения.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сравнения демографической динамики.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Младенческая смертность и ожидаемая продолжительность жизни
</a:t>
            </a:r>
            <a:endParaRPr lang="en-US" sz="1877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Младенческая 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число детей, умерших на первом году жизни. Этот показатель особенно чувствителен к качеству акушерской помощи, питанию, уходу за матерью и доступности ранней диагностики.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средний предполагаемый возраст жизни при сохранении текущих условий смертности. На него влияют медицина, безопасность, питание, экология и привычки населения.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младенческая смертность обычно связана с развитой медициной, вакцинацией и доступом к наблюдению беременных. По нему часто сравнивают качество системы здравоохранения между странами.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индикатора помогают оценить не только демографическую ситуацию, но и уровень благополучия территории. Они важны для выявления различий между регионами и для принятия управленческих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демографические изменения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изменений населения в логической последовательности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понятие и основные виды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 — это перемещение людей через границы территории с изменением места жительства или длительного пребывания. Она может быть как массовой, так и единичной, но всегда влияет на состав населения.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 постоянная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срокам миграция бывает временной и постоянной. Временные перемещения часто связаны с сезонной работой, учёбой или краткосрочными контрактами, а постоянные меняют место жизни надолго.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происходит внутри одной страны, а внешняя — между государствами. Эти потоки по-разному отражаются на численности населения отдельных регионов и на международных связях.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ради работы, образования, безопасности, семейного воссоединения или более высокого уровня жизни. В реальности обычно действует не одна, а сразу несколько причин.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населения, возрастной состав и размещение трудовых ресурсов. Одни территории теряют молодёжь и специалистов, другие получают приток рабочей силы и новых жителей.
</a:t>
            </a:r>
            <a:endParaRPr lang="en-US" sz="14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миграционных потоков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направления миграции преобладают и где формируются центры притяжения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приток обычно получают крупные города и развитые территории, а сельские районы чаще теряют жителей.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схемы миграционных направлений.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села — в крупный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чаще уезжают туда, где проще учиться и найти первую работу. Для небольших поселений это означает отток активного населения, а для города — рост спроса на жильё, транспорт и новые рабочие места.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точка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привлекают не только заработками, но и более широкой инфраструктурой: колледжами, вузами, больницами, культурными площадками. На схеме это видно как устойчивый поток людей к ядру агломерации, который усиливает её рост.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расширяется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миграция продолжается несколько лет подряд, вокруг города вырастают новые жилые районы и спутниковые поселения. Так изменяется карта расселения: граница между городом и пригородом становится менее заметной, а территория агломерации — шире.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внутренняя миграция меняет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12856"/>
            <a:ext cx="4206300" cy="166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и их последствия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причины миграции и типичные последствия для территорий выбытия и притока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почти всегда перераспределяет ресурсы: одни территории теряют трудоспособное население, другие получают людей, но сталкиваются с нагрузкой на инфраструктуру и адаптацию приезжих.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демографической и миграционной статистики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приносит пользу и создаёт риски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приток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регионы с вакансиями и более высоким уровнем жизни прибывают работники, студенты и семьи. Это помогает закрывать дефицит кадров и поддерживать местный рынок услуг.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эффект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4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 расширяют потребительский спрос, усиливают культурные связи и могут повышать экономическую активность. Для принимающих территорий это часто становится заметным преимуществом.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 — необходимость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больших потоках мигрантов возрастает конкуренция за рабочие места и жильё. Если интеграция проходит слабо, появляются напряжённость, перегрузка школ и сложность в 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рынок труда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миграция особенно заметна в отраслях с физическим трудом и высокой текучестью кадров.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чаще всего заполняют дефицитные рабочие места. Это поддерживает отрасли, но усиливает зависимость рынка труда от притока рабочей силы.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занятости мигрантов по отраслям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вынужденная миграция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отъезда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покидают дома не по собственному выбору, а из-за войны, преследований, катастроф или экономического краха. Решение принимается ради безопасности семьи и сохранения жизни.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нуждается в 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внутренне перемещённые лица часто теряют жильё, документы и стабильный доход. Им необходимы временное размещение, медицинская помощь, правовая поддержка и доступ к обучению.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нормы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помогают определить обязанности государств и организаций. Они защищают людей от принудительного возвращения в опасные условия и обеспечивают минимальные гуманитарные гарантии.
</a:t>
            </a:r>
            <a:endParaRPr lang="en-US" sz="1377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после переезда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спасения людям нужно восстановить нормальную жизнь: оформить документы, найти школу или работу, выучить язык и получить возможность безопасно жить в новом месте.
</a:t>
            </a:r>
            <a:endParaRPr lang="en-US" sz="14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регулирует миграцию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мер: от учёта и контроля до адаптации и интеграции мигрантов.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и демографическая нагрузка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возрастных групп определяет, сколько людей приходится содержать и обучать каждому работающему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детей и пожилых, тем больше нагрузка на бюджет, школы, медицину и пенсионную систему.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демографические оценки по возрастной структуре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меняют демографическую ситуацию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Пособия, материнский капитал и развитие детских садов снижают финансовую нагрузку на родителей и делают рождение детей более реальным выбором для молодых семей.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медицины, профилактика заболеваний и доступная помощь повышают продолжительность жизни и уменьшают потери населения в трудоспособных и старших возрастах.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регионов важно привлекать работников дефицитных профессий и создавать понятные правила найма, чтобы миграция помогала экономике, а не усиливала хаос на рынке труда.
</a:t>
            </a:r>
            <a:endParaRPr lang="en-US" sz="144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приезжих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поддержка, доступ к образованию и законная занятость помогают мигрантам быстрее включаться в жизнь общества и уменьшают социальную напряжённость.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демографической ситуации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показателей позволяет увидеть не только численность населения, но и причины её 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совместный анализ естественного движения и миграции даёт полную картину: одна территория может терять население из-за низкой рождаемости, а другая — расти за счёт притока людей.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переписи населения, международная статистика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 — это карта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 и миграция постоянно перестраивают население страны: меняют его численность, возрастной состав и размещение. Понимание этих процессов помогает объяснять развитие городов, регионов и общества в целом.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2026-06-03T00:48:36Z</dcterms:created>
  <dcterms:modified xsi:type="dcterms:W3CDTF">2026-06-03T00:48:36Z</dcterms:modified>
</cp:coreProperties>
</file>