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строение Вселенной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Большого взрыва к современному космосу.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космология стала точной наукой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перестала быть только философским размышлением, когда наблюдения показали закономерности движения галактик и реликтового излучения. Сегодня она опирается на измерения, сопоставимые с проверяемыми физическими моделями.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ранней Вселенной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рубежи показывают, как быстро космос прошёл путь от экстремальных состояний к устойчивой материи и крупным структурам.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этап, тем сложнее организация вещества: от элементарных процессов к атомам и галактикам.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космологическая хронология: стандартная модель Большого взрыва, данные Planck и учебные обзоры по космологии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 как начало наблюдаемой истории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1651" y="1748576"/>
            <a:ext cx="1222581" cy="12729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Сверхплотное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история Вселенной начинается с чрезвычайно горячего и плотного состояния, в котором материя и излучение были тесно связаны.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43411" y="1747640"/>
            <a:ext cx="1222581" cy="12729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не заполнялось взрывом из точки, а само начало расширяться, создавая основу для дальнейшего охлаждения и эволюции.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75176" y="1748576"/>
            <a:ext cx="1222581" cy="12729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падения температуры появились устойчивые протоны и нейтроны, которые стали строительным материалом для будущих атомных ядер.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06937" y="1748576"/>
            <a:ext cx="1222581" cy="12729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ядра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минут возникли ядра водорода, гелия и небольшого количества лития — так начался первичный нуклеосинтез.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438691" y="1748576"/>
            <a:ext cx="1222581" cy="12729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атомы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Вселенная достаточно остыла, электроны соединились с ядрами, и свет стал свободно распространяться в 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Вселенной по современным оценкам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измерения показывают, что видимая материя — лишь небольшая часть общей массы-энергии космоса.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Вселенной не связана с привычным светящимся веществом; именно это делает космологию задачей о невидимых компонентах.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космологической модели ΛCDM; результаты миссии Planck (2018)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 — «снимок» ранней Вселенной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реликтового излучения составляет 2,725 K, поэтому оно наблюдается как очень холодный микроволновой фон, заполняющий всё небо.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раннего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одинаковая яркость во всех направлениях показывает, какой была Вселенная примерно через 380 тысяч лет после начала расширения.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неоднородности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флуктуации температуры отражают крошечные различия плотности, из которых позже выросли галактики и скопления галактик.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Planck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пятна на картах спутника Planck позволяют изучать ранние условия с высокой точностью и проверять космологические параметры модели.
</a:t>
            </a:r>
            <a:endParaRPr lang="en-US" sz="12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и крупномасштабная структура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 скопления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редко существуют изолированно: они объединяются в группы и скопления, где гравитация связывает их в общую динамическую систему.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паутина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ещё больших масштабах материя образует нити, узлы и пустоты, создавая сеть, похожую на космическую паутину.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входит в Местную группу галактик, где соседние системы взаимодействуют и постепенно меняют структуру друг друга.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наблюдаемой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обзоры показывают сотни миллиардов галактик, но точное число остаётся оценкой, потому что самые далёкие объекты наблюдать труднее всего.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звёздной эволюции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судьба звезды зависит прежде всего от её массы, а не только от возраста.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развивается по общей схеме, но масса определяет скорость изменений и тип конечного остатка.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 звёздной эволюции; астрономические обзоры NASA и ESA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99,86%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Солнечной системы сосредоточено в Солнце.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 о массе Солнца и планет Солнечной системы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даже крупные планеты оказывают на общий баланс массы гораздо меньшее влияние, чем центральная звезда.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планетная система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 планет из газопылевого диска вокруг молодой звезды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том, где заканчивается привычная физика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Звезда, которая не удержала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очень массивной звезды заканчивается топливо, давление излучения уже не может противостоять гравитации. Ядро стремительно сжимается, а окружающее вещество нередко образует яркий аккреционный диск, разогретый до огромных температур.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Граница, из-за которой нет возврата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событий — это не твёрдая поверхность, а предел пространства-времени вокруг чёрной дыры. Всё, что пересекает его, включая свет, уже не может покинуть область сильнейшей гравитации и исчезает для внешнего наблюдателя.
</a:t>
            </a:r>
            <a:endParaRPr lang="en-US" sz="13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космических масштабов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единицы измерения помогают увидеть, насколько различаются расстояния внутри и за пределами нашей Галактики.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ближайшие звёздные окрестности несравнимо меньше размеров галактик, а размеры Галактики — ничтожная часть наблюдаемой Вселенной.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 и принятые в космологии оценки расстояний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масса, удерживающая галактики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нет, гравитация есть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не излучает и не поглощает свет, поэтому напрямую её не видно. Однако её присутствие выявляют по движению звёзд и газа, которые подчиняются дополнительному гравитационному влиянию.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в галактиках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вращения показывают, что внешние области галактик движутся быстрее, чем ожидалось бы по массе видимого вещества. Это одно из самых убедительных свидетельств существования невидимой материи.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гравитационном линзировании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структуры искривляют траектории света от далёких объектов. По степени этого искривления можно оценить распределение невидимой массы и увидеть то, что невозможно заметить обычным телескопом.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космической паутины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помогает формировать крупномасштабную структуру Вселенной: нити, узлы и скопления. Без неё галактики и их объединения были бы значительно менее устойчивыми и слабо связаны гравитацией.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Наблюдаемое расширение Вселенной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объект, тем сильнее сдвиг его спектральных линий в красную область. Это позволяет измерять удаление галактик и проверять космологические модели.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подтверждает расширение пространства; наклон линии отражает постоянную Хаббла и задаёт масштаб скорости разбегания галактик.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Хаббла; учебная иллюстрация на основе типичных значений скорости удаления галактик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тёмная энергия стала главной загадкой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самим пространством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Тёмную энергию рассматривают не как обычное вещество, а как свойство пространства-времени. Она действует на крупнейших масштабах и проявляется только через общую динамику Вселенной.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расширения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далёких сверхновых показали, что Вселенная расширяется не только непрерывно, но и с ускорением. Это открытие изменило представления о будущем космоса.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современным оценкам, тёмная энергия составляет около двух третей космического бюджета. При этом её физическая природа остаётся неизвестной и требует новых наблюдений и теорий.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научная 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ускоренное расширение можно только частично. Именно поэтому тёмная энергия остаётся одной из центральных задач современной космологии и проверкой для новых фундаментальных моделей.
</a:t>
            </a:r>
            <a:endParaRPr lang="en-US" sz="9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сигнала к космологической картине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собирают данные в разных диапазонах, а затем объединяют их в единую модель Вселенной.
</a:t>
            </a:r>
            <a:endParaRPr lang="en-US" sz="10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звёзды создают вещество для планет и жизни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для новых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Разбросанное вещество смешивается с межзвёздным газом и входит в состав следующих поколений звёзд и планет. Именно поэтому Солнечная система содержит элементы, возникшие задолго до её рождения.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недрах звёзд лёгкие ядра сливаются в более тяжёлые. Так постепенно появляются углерод, кислород и многие другие элементы, из которых позже строятся камни, атмосферы и живые системы.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взрыве сверхновой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массивная звезда завершается взрывом, в окружающее пространство выбрасываются уже синтезированные элементы и создаются условия для образования новых тяжёлых ядер, включая железо и более тяжёлые вещества.
</a:t>
            </a:r>
            <a:endParaRPr lang="en-US" sz="9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подтверждения модели Большого взрыва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независимых фактов сходятся в одну картину: ранняя Вселенная была горячей, плотной и затем начала расширяться.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 не противоречат друг другу, а взаимно подтверждают сценарий горячего раннего расширения Вселенной.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галактик, реликтового излучения и химического состава вещества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 которые наука ещё ищет ответ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тёмная материя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видим её гравитационные эффекты, но не знаем, из каких частиц или объектов она состоит. Поиск продолжается в подземных детекторах, ускорителях и астрономических наблюдениях.
</a:t>
            </a:r>
            <a:endParaRPr lang="en-US" sz="1197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тёмной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является ли она свойством вакуума, новой формой поля или признаком неполноты нашей теории гравитации. Именно этот вопрос связан с ускоренным расширением Вселенной.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мгновения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Вселенной до 10^-43 секунды пока недоступно прямому описанию. Для этого масштаба нужны объединённые теории, которых современная физика ещё не имеет в завершённом виде.
</a:t>
            </a:r>
            <a:endParaRPr lang="en-US" sz="1206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судьба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ускорение сохранится, будущее Вселенной может быть совсем не таким, как в классических моделях. Учёные обсуждают разные сценарии, но окончательный ответ пока неизвестен.
</a:t>
            </a:r>
            <a:endParaRPr lang="en-US" sz="12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не стоит на месте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прошла путь от горячего начала до сложной системы галактик, звёзд и планет. Мы уже многое понимаем, но именно нерешённые вопросы делают космологию живой и особенно интересной наукой.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2026-05-29T07:34:25Z</dcterms:created>
  <dcterms:modified xsi:type="dcterms:W3CDTF">2026-05-29T07:34:25Z</dcterms:modified>
</cp:coreProperties>
</file>