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отбор: механизм, который меняет виды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наследственные различия становятся движущей силой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к современной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естественного отбора родилась у Дарвина и получила научное объяснение после открытия законов наследственности. Сегодня её рассматривают вместе с мутациями, дрейфом генов, миграцией и изоляцией популяций как часть единого эволюционного процесса.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естественный отбор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создаёт признаки заново, а накапливает полезные наследственные варианты. Поэтому эволюция идёт постепенно, через рост доли удачных комбинаций признаков.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особи отличаются по признакам, и часть этих различий передаётся потомкам. Именно наследуемые варианты становятся материалом, с которым работает естественный отбор.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успешность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конкретной среде одни особи выживают и размножаются чаще других. Преимущество получает не «лучший» вообще организм, а тот, чьи признаки подходят данным условиям.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генофонда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выгодный признак передаётся потомству, его аллели становятся более частыми. Со временем это меняет состав генофонда популяции и закрепляет адаптации.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работает отбор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должен передаваться потомкам, иначе различия между особями не повлияют на состав следующего поколения и не станут объектом отбора.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производят больше потомков, чем может выжить. Это создаёт конкуренцию и делает разницу в жизнеспособности решающей для продолжения рода.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Пища, пространство, свет, убежища и партнёры всегда распределены неравномерно. Поэтому даже небольшие различия в приспособленности дают заметное преимущество.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хищники, болезни и конкуренты меняют, какие признаки оказываются выгодными. Если условия меняются, меняется и направление отбора.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действия естественного отбора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среда усиливает одни наследственные варианты и ослабляет другие.
</a:t>
            </a:r>
            <a:endParaRPr lang="en-US" sz="1277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пример: индустриальный меланизм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формы в 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промышленного загрязнения берёзовая пяденица тёмной окраски лучше скрывалась на потемневшей коре. Хищники реже замечали её, и такие особи чаще оставляли потомство.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направления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загрязнение снижалось, кора деревьев светлела, и преимущество снова получали светлые формы. Пример показывает, что отбор зависит от условий среды, а не от самого признака.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меланизм наглядно демонстрирует роль маскировки и быстрый ответ популяции на изменение среды. Он стал одним из самых известных подтверждений естественного отбора.
</a:t>
            </a:r>
            <a:endParaRPr lang="en-US" sz="11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707350" y="2038238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сохраняет среднее значение признака и уменьшает крайние варианты. Такой отбор особенно заметен там, где отклонение от нормы снижает жизнеспособность потомства.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11718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изменении условий среды преимущество получает один из крайних вариантов, и среднее значение признака смещается. Так популяция приспосабливается к новым условиям.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30121" y="2038289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поддерживает оба крайних варианта и ослабляет промежуточные. Внутри популяции это может усиливать различия между группами и подготавливать расхождение линий.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отбора и их влияние на признак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разные формы отбора по-разному меняют распределение признака: одна сужает его, другая смещает, третья усиливает крайности.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действуют по-разному, но каждая может приводить к адаптации популяции к 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школьной биологии: сравнительная схема форм естественного отбора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660332"/>
            <a:ext cx="4332300" cy="23891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механизмов эволюции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различаются основные механизмы эволюции по действию и результату.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действует изолированно: он опирается на изменчивость и взаимодействует со случайными и пространственными процессами.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положений эволюционной биологии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не равна «силе»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важнее силы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успех измеряется числом жизнеспособных потомков, а не размерами, скоростью или физической мощью. Важен итог размножения в конкретной среде.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 — разные условия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 одной ситуации признак может стать нейтральным или вредным в другой. Поэтому приспособленность всегда зависит от среды, а не существует сама по себе.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компромисс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представляют собой баланс между разными требованиями: экономией энергии, защитой, скоростью и размножением. Отбор поддерживает не идеал, а наилучшее решение здесь и сейчас.
</a:t>
            </a:r>
            <a:endParaRPr lang="en-US" sz="11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начинается с цели: человек выбирает растения и животных с нужными качествами и закрепляет их в потомстве. Так появляются формы с более крупными плодами, высокой продуктивностью или спокойным поведением. Решающее значение здесь имеет не среда, а выбор селекционера.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под нужды человека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знает заранее заданного результата: в природе выживают те признаки, которые помогают в конкретных условиях. Поэтому дикая капуста и её селекционные формы выглядят по-разному, как и волк, ставший предком собак, и современные породы.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разные судьбы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направляет отбор, а природа — нет
</a:t>
            </a:r>
            <a:endParaRPr lang="en-US" sz="24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61930"/>
            <a:ext cx="376800" cy="3349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дают преимущество в среде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Окраска, форма тела и неподвижность помогают насекомым сливаться с фоном и реже становиться добычей хищников. Такой признак полезен только там, где он действительно снижает заметность.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мех, подкожный жир и компактное тело уменьшают теплопотери у животных холодных регионов. Эти особенности особенно важны в условиях низких температур и сильного ветра.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источником пищи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птиц-опылителей длинный клюв помогает добираться до нектара глубоко в цветке. Признак оказывается выгодным, если доступ к пище ограничен её формой и расположением.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лекарствам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могут сохраняться наследственные варианты, которые переживают действие антибиотика. После лечения именно они размножаются быстрее, поэтому доля устойчивых клеток в популяции растёт.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устойчивых бактерий под действием антибиотика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лечения чувствительные клетки быстро сокращаются, а редкие устойчивые варианты получают преимущество и начинают преобладать в 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отбор может изменить состав микропопуляции за очень короткое время, если давление среды достаточно сильное.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эволюционной биологии; схема качественная, без привязки к конкретному исследованию.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14207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Разделение популяции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популяция оказывается разделена барьером: расстоянием, рекой, горным хребтом или различиями в образе жизни. Обмен генами резко уменьшается.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0692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условия среды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группе действуют свои климат, пища, хищники и конкуренты. Отбор начинает поддерживать разные признаки в отдельных частях исходной популяции.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7675" y="1648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Накопление различий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накапливаются мутации, меняются строение, поведение и сроки размножения. Популяции всё заметнее расходятся по наследственным признакам.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6150" y="3751700"/>
            <a:ext cx="24927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Репродуктивная изоляция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становится затруднённым или невозможным, и формируется новый вид. Изоляция закрепляет различия, возникшие под действием отбора.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изоляции к новому виду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видообразования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изоляция и отбор по-разному действуют в разделённых популяциях.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часто ошибаются в понимании отбора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идеала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создаёт совершенных организмов. Он лишь сохраняет варианты, которые лучше подходят к данным условиям, даже если у них есть заметные недостатки.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цели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не движется к заранее заданному результату. Среда не планирует изменения: она только по-разному «проверяет» уже существующие наследственные варианты.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компромисс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полезны лишь в определённых пределах. Увеличение скорости, например, может требовать больших затрат энергии и снижать выносливость или точность движений.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Вредное не исчезает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неблагоприятные аллели долго сохраняются в популяции, особенно если их эффект проявляется поздно или скрывается у носителей в гетерозиготном состоянии.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7421"/>
            <a:ext cx="4332300" cy="17138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или ослабляет отбор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отбора зависит не только от среды, но и от свойств самой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наследуется и среда меняется быстро, отбор заметнее. В малых популяциях его действие чаще искажается случайностью.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эволюционной биологии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естественный отбор заметен в жизни человека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35075" y="1398100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 антибиотикам — прямое следствие отбора. Препарат убивает чувствительные клетки, а редкие устойчивые варианты выживают и быстро распространяются.
</a:t>
            </a:r>
            <a:endParaRPr lang="en-US" sz="1029" dirty="0"/>
          </a:p>
        </p:txBody>
      </p:sp>
      <p:sp>
        <p:nvSpPr>
          <p:cNvPr id="10" name="Text 2"/>
          <p:cNvSpPr txBox="1"/>
          <p:nvPr/>
        </p:nvSpPr>
        <p:spPr>
          <a:xfrm>
            <a:off x="1035075" y="2227588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вредные аллели сохраняются в популяциях, если их действие проявляется поздно или зависит от условий. Это важно для понимания генетического риска.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1035075" y="3057075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использует отбор сознательно, чтобы повышать урожайность, размер плодов и устойчивость культур. Но возможности изменения ограничены биологией вида.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1035075" y="3886563"/>
            <a:ext cx="37809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 может быстро сокращать численность редких видов. Понимание отбора помогает предсказывать, какие популяции лучше переживают такие изменения.
</a:t>
            </a:r>
            <a:endParaRPr lang="en-US" sz="1079" dirty="0"/>
          </a:p>
        </p:txBody>
      </p:sp>
      <p:sp>
        <p:nvSpPr>
          <p:cNvPr id="13" name="Text 5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естественный отбор остаётся ключевой идеей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результаты связаны между собой: изменения на уровне отдельных особей постепенно складываются в эволюцию популяций и новых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отбор соединяет краткосрочную приспособленность с долгосрочными эволюционными изменениями и остаётся центральным объяснением адаптаций.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основных последствий естественного отбора в эволюционной биологии.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 — связь между средой и эволюцией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не создаёт жизнь заново, а направляет уже существующие наследственные различия. Именно поэтому виды приспосабливаются, популяции меняются, а со временем возникают новые формы.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2026-06-01T23:40:51Z</dcterms:created>
  <dcterms:modified xsi:type="dcterms:W3CDTF">2026-06-01T23:40:51Z</dcterms:modified>
</cp:coreProperties>
</file>