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Мигель де Сервантес: жизнь, эпоха и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чья судьба стала частью мировой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век Испании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жил в стране великих книг и театра, но также войн, кризисов и перемен. На этом фоне особенно заметно, как он увидел героя не в идеальном рыцаре, а в живом, ошибающемся человеке.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происхождение писателя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Мигель де Сервантес Сааведра родился в 1547 году в Алькала-де-Энарес. Его семья жила скромно, поэтому с детства он привык к обычным жизненным трудностям.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будущего писателя был врачом-хирургом, а семья часто переезжала по разным городам Испании. Это дало Сервантесу возможность видеть жизнь самых разных людей.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рано познакомился с миром ремесленников, солдат и бедняков. Позже именно такие наблюдения помогли ему писать о людях убедительно и без прикрас.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годы и Италия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Сервантес оказался в Италии и служил у кардинала Аквавивы. Там он увидел другую жизнь, познакомился с культурой Возрождения и новыми литературными традициями.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дало это время писателю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опыт расширил его кругозор и научил внимательнее смотреть на людей. Позже это помогло Сервантесу создавать героев с разными характерами, привычками и взглядами.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Лепанто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подвиге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стал важной частью его биографии. Он укрепил представления Сервантеса о чести, долге и мужестве, которые потом отразились в его книгах.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1571 год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участвовал в морской битве при Лепанто против Османской империи. Это было одно из самых известных сражений его времени.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боя он был тяжело ранен и потерял подвижность левой руки. Из-за этого его стали называть «однорукий из Лепанто».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Плен в Алжире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1575 году Сервантес попал в плен к пиратам и оказался в Алжире. Там он провел почти пять лет, живя в тяжелых и опасных условиях.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несколько раз пытался бежать, но все попытки оказались неудачными. Плен стал для него испытанием, которое требовало терпения, силы и надежды.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пережитое в неволе сказалось в его произведениях. В них особенно заметны темы свободы, стойкости и уважения к человеческому достоинству.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писательству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жизненный опыт Сервантеса привел его к созданию «Дон Кихота».
</a:t>
            </a:r>
            <a:endParaRPr lang="en-US" sz="151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800" y="1830853"/>
            <a:ext cx="266625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43" y="3512438"/>
            <a:ext cx="311063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711" y="3539468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Трудная жизнь после возвращения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нехватка денег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в Испанию Сервантес жил очень скромно. Денег не хватало, поэтому ему приходилось искать любую работу и часто мириться с неопределенностью.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на трудных должностях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работал сборщиком налогов и поставщиком продовольствия для армии. Эти обязанности были тяжелыми и не приносили стабильности, но давали ему знание повседневной жизни.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 и заключения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писателя сопровождали долги, неудачи и тюремные заключения. Такие испытания делали его взгляд на мир более трезвым и внимательным к чужим бедам.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обычным людям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эти годы Сервантес особенно ясно увидел судьбы простых людей. Позже это помогло ему писать о реальной жизни без украшений и лишней торжественности.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книги и пьесы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того времени особенно прославился Лопе де Вега, и пьесам Сервантеса было трудно с ними соперничать. Однако он продолжал искать свой собственный путь.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ранних заметных произведений Сервантеса стала «Галатея» — пасторальный роман, вышедший в 1585 году. В нем уже заметны его интерес к чувствам и наблюдательность.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стихи, новеллы и пьесы, пробуя себя в разных жанрах. Сначала эти произведения не принесли ему широкой славы, но помогли набраться опыта.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этих ранних работах вырабатывались его точный взгляд на характеры, умение замечать детали и способность соединять серьезное содержание с живой сценой.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задумал роман как ответ на моду на рыцарские книги, которые читали очень многие. Он показал, как книжные мечты могут столкнуться с обычной жизнью и вызвать и смех, и сочувствие.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— бедный идальго, который верит в старые идеалы и часто видит мир не таким, каков он есть. Через его приключения автор говорит о чести, ошибках, мечте и здравом смысле.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появился «Дон Кихот»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романа М. де Сервантеса: 1605 и 1615 годы.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«Дон Кихот» как мировая книга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быстро вышел за пределы Испании и стал частью школьного и университетского чтения во многих странах.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и ранняя популярность сделали книгу узнаваемой; её влияние усилили переводы, переиздания и устойчивый интерес читателей.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75959"/>
            <a:ext cx="4894200" cy="1950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Сервантеса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Сервантеса и их место в его творчестве.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писал в разных жанрах и постоянно искал новые способы рассказа, от романа и новеллы до поэмы.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 М. де Сервантеса.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25" y="2994478"/>
            <a:ext cx="335400" cy="26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2038" y="1249063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2038" y="2966938"/>
            <a:ext cx="323400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живёт высокими идеалами и верит, что мир можно сделать справедливее. Его поступки часто кажутся смешными, но в них есть искреннее стремление к благородству.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разговоры строятся на споре, шутке и недопонимании. Благодаря этому текст становится живым, а читатель одновременно улыбается и замечает серьёзные мысли о человеке.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Санчо Панса смотрит на жизнь проще и практичнее. Он напоминает, что у каждого поступка есть последствия, а мечты должны учитывать реальность и обычные человеческие нужды.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Здравый смысл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героем всегда есть не холодный судья, а человек, который умеет сочувствовать. Именно поэтому образ пары героев остаётся тёплым и близким читателю.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Человечность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и Санчо Панса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писал просто и живо, используя разговорную речь, шутки и короткие наблюдения из повседневной жизни. Благодаря этому герои звучат естественно и убедительно.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новаторство романа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книги стоит не великий властитель, а обычный человек с ошибками и мечтами. Это было новым для литературы и сделало роман особенно близким читателю.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меняет точку зрения и вставляет в повествование новые истории. Такой приём делает роман объёмным: читатель видит событие как будто с разных сторон.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произведений М. де Сервантеса, прежде всего романа «Дон Кихот».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Сервантеса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особенно ярко раскрываются в «Дон Кихоте», но заметны и в других произведениях писателя.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Сервантеса объединяют шутку и серьёзность, поэтому его книги понятны читателям разного возраста и эпохи.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и театр его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испанский театр привлекал тысячи зрителей, а пьесы ставили быстро и часто. Сервантес тоже писал для сцены, но в этой области не стал самым знаменитым автором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драматические произведения интересны точной речью и вниманием к характеру человека. В них легко сочетаются смешные эпизоды и серьёзные вопросы о долге, чести и выборе.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образ Дон Кихота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книжные идеалы превращаются в живой литературный образ.
</a:t>
            </a:r>
            <a:endParaRPr lang="en-US" sz="16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900" y="259675"/>
            <a:ext cx="8165100" cy="8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смерть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01000" y="35161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в Мадриде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жил в столице Испании, продолжал писать и работал над новыми текстами, хотя здоровье уже подводило его, а бедность не исчезала.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29275" y="165192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Посмертная слава
</a:t>
            </a:r>
            <a:pPr algn="r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жизни он не стал очень знаменитым, но позже его произведения получили широкое признание и заняли прочное место в мировой культуре.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41375" y="26673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1616 год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1616 года Сервантес умер. Его смерть почти совпала по времени со смертью Уильяма Шекспира, что часто отмечают в истории литературы.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Сервантеса сегодня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Сервантеса изучают как одного из главных авторов испанской литературы. Его имя сразу вызывает образ писателя, который сумел показать человека с его слабостями и достоинством.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«Дон Кихота» читают в школах и университетах, потому что роман помогает говорить о мечте, честности, ошибках и умении смотреть на себя со стороны.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Сервантесу стоят во многих странах, а Дон Кихот стал культурным символом. Его образ напоминает, что смелость и воображение могут жить рядом с здравым смыслом.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учит видеть человека глубже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показал, что смех может соседствовать с серьёзной мыслью, а мечта — с ошибкой. Именно поэтому его книга и сегодня помогает лучше понимать людей и себя.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2026-05-22T20:38:12Z</dcterms:created>
  <dcterms:modified xsi:type="dcterms:W3CDTF">2026-05-22T20:38:12Z</dcterms:modified>
</cp:coreProperties>
</file>