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Европа: введение в тему урока и ключевые вопросы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Познакомимся с Центральной Европой: страны, история, культура и современность.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 уникальность Центральной Европы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Европа объединяет Германию, Польшу, Чехию, Словакию, Венгрию, Австрию, Словению, Лихтенштейн и Швейцарию. Регион — важный мост между Востоком и Западом с богатой историей и культурным многообразием.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особенности и границы Центральной Европы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ландшафтов региона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Европа сочетает альпийские горы на юге, Карпаты на востоке и широкие равнины на севере. Такое разнообразие природы влияет на климат и сельское хозяйство.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реки и водные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Дунай, Эльба и Висла — ключевые реки региона, играющие важную роль в судоходстве, энергетике и орошении. Они связывают страны и поддерживают экосистемы.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богатства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Центральной Европе есть залежи угля и цветных металлов, которые столетиями способствовали развитию промышленности и экономике многих государств.
</a:t>
            </a:r>
            <a:endParaRPr lang="en-US" sz="10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города Центральной Европы: численность и структура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сильно различается, от густонаселённой Германии до менее плотных территорий Словакии.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играют роль экономических и культурных центров, концентрируя значительную часть населения региона.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ООН, 2022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исторические события Центральной Европы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за власть и территориальные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XII века регион стал ареной борьбы между Священной Римской империей, Польшей, Венгрией и Османской империей. Эти конфликты формировали политическую карту Европы.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войны и конфликты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Гуситские войны в XV веке и Тридцатилетняя война заметно повлияли на страны региона, породив глубокие социальные и религиозные изменения.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империй после Первой мировой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Австро-Венгерская и Германская империи развалились, что привело к образованию новых независимых государств и современных границ.
</a:t>
            </a:r>
            <a:endParaRPr lang="en-US" sz="10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Европа в XX веке: от социализма к демократии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социалистического 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большинство стран оказались под влиянием СССР, установив социалистические режимы с централизованной экономикой и контролем.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разделения — Берлинская стена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Берлинская стена (1961-1989) стала ощутимым отражением политического и идеологического раскола между Востоком и Западом Европы.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демократии и свободе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1980-х прошли бархатные революции, Чехословакия мирно разделилась на Чехию и Словакию, а страны начали строить рыночную экономику и демократические институты.
</a:t>
            </a:r>
            <a:endParaRPr lang="en-US" sz="10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страны Центральной Европы: экономические и культурные функции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— крупнейшая экономика региона, лидер в промышленности, науке и технологиях, формирует экономическую политику Центральной Европы.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активно развивается как важный экономический и культурный партнер, сохраняя национальные традиции и модернизируя производство.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Чехия и Словакия специализируются на машиностроении и электронике, а Венгрия и Австрия выступают как ключевые транспортные и культурные узлы.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Вышеградская группа: структура и направления сотрудничества
</a:t>
            </a:r>
            <a:endParaRPr lang="en-US" sz="2091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и цели Вышеградской группы (V4), поддержка интеграции и совместные проекты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Центральной Европы в Евросоюз: ключевые этапы и влияние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 стран в ЕС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Австрия стала членом ЕС в 1995 году, а в 2004 году к союзу присоединились Польша, Чехия, Словакия, Венгрия и Словения, что усилило политическую и экономическую интеграцию.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Шенгенская зона и свобода перемещения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Шенгенской зоны позволило гражданам этих стран свободно путешествовать без виз, что укрепило связи и расширило сотрудничество.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Швейцарии и Лихтенштейна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отсутствие членства в ЕС, эти страны активно участвуют в европейской экономике, поддерживая торговлю и финансовые связи с соседними государствами.
</a:t>
            </a:r>
            <a:endParaRPr lang="en-US" sz="10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Австро-Венгерская империя и её значение для Центральной Европы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Образована в 1867 году союзом Австрии и Венгрии, объединяла многонациональные народы и культуры в одном государстве.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Включала современные территории Австрии, Венгрии, Чехии, Словакии и части соседних стран, формируя важный политический центр Европы.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империи в 1918 году после Первой мировой войны привёл к появлению самостоятельных государств на её территории.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сыграла значительную роль в развитии политики, культуры и экономики региона и оставила многочисленные исторические наследия.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развитие стран Центральной Европы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остаётся лидером региона по уровню ВВП, обладая развитой промышленностью, наукой и технологиями, что обеспечивает её ключевую роль в экономике Европы.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и Чехия добились значительного экономического роста после 1990-х годов, сосредоточив усилия на развитии экспорта и модернизации производства.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Венгрия и Словакия специализируются на машиностроении, автомобилестроении и электронике, укрепляя свои позиции как важные производственные и экспортные центры региона.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2" y="1096135"/>
            <a:ext cx="4981200" cy="8853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9" y="2063591"/>
            <a:ext cx="4981200" cy="8853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4" y="3031037"/>
            <a:ext cx="4981200" cy="88533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1174" y="3998476"/>
            <a:ext cx="4981200" cy="88533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особенности государств Центральной Европы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095400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Венгерское наследие озера Балатон и кулинарии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Венгрия славится своим живописным озером Балатон — крупнейшим в Центральной Европе, окружённым традиционными деревнями. Национальная кухня представлена блюдами как гуляш и паприкаш, подчёркивающими богатство местных вкусов и традиций.
</a:t>
            </a:r>
            <a:endParaRPr lang="en-US" sz="902" dirty="0"/>
          </a:p>
        </p:txBody>
      </p:sp>
      <p:sp>
        <p:nvSpPr>
          <p:cNvPr id="10" name="Text 3"/>
          <p:cNvSpPr txBox="1"/>
          <p:nvPr/>
        </p:nvSpPr>
        <p:spPr>
          <a:xfrm>
            <a:off x="261638" y="2062856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Польские архитектурные памятники и праздники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Польше особое значение придают историческим строениям, в том числе Вавельскому замку в Кракове. Народные праздники, такие как Пасха и День независимости, остаются важной частью национальной идентичности и культурной самобытности.
</a:t>
            </a:r>
            <a:endParaRPr lang="en-US" sz="902" dirty="0"/>
          </a:p>
        </p:txBody>
      </p:sp>
      <p:sp>
        <p:nvSpPr>
          <p:cNvPr id="11" name="Text 4"/>
          <p:cNvSpPr txBox="1"/>
          <p:nvPr/>
        </p:nvSpPr>
        <p:spPr>
          <a:xfrm>
            <a:off x="261613" y="3030302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Чешские традиции стекольного искусства и пивоварения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Чехия известна изготовлением хрусталя и богемского стекла, которые ценятся во всём мире. Кроме того, чешское пиво пользуется мировой популярностью благодаря уникальным рецептам и долгой пивоваренной традиции.
</a:t>
            </a:r>
            <a:endParaRPr lang="en-US" sz="902" dirty="0"/>
          </a:p>
        </p:txBody>
      </p:sp>
      <p:sp>
        <p:nvSpPr>
          <p:cNvPr id="12" name="Text 5"/>
          <p:cNvSpPr txBox="1"/>
          <p:nvPr/>
        </p:nvSpPr>
        <p:spPr>
          <a:xfrm>
            <a:off x="261613" y="3997742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символы Германии: музыка и фестивали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знаменита своим Октоберфестом — крупнейшим пивным фестивалем. Классическая музыка, творчество Баха и Бетховена глубоко укоренены в культуре, а современное немецкое кино также получает международное признание.
</a:t>
            </a:r>
            <a:endParaRPr lang="en-US" sz="9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и этническое многообразие Центральной Европы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Венгерский язык и этнические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Венгрия выделяется финно-угорским венгерским языком, отличающимся от окружающих славянских языков. В стране также проживают славянские меньшинства, что отражает этническое разнообразие региона.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Чешский и словацкий: близкие, но самостоятельные языки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Чехи и словаки говорят на родственных славянских языках с множеством сходств и особенностей. Эти языки сохраняют взаимопонимание, несмотря на историческое разделение Чехословакии.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и Германия: языковая и религиозная картина
</a:t>
            </a:r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сохраняет преобладание польского языка и католической религии, которые играют важную культурную роль. В Германии официальный язык — немецкий с множеством региональных диалектов, отражающих историческое разнообразие народов.
</a:t>
            </a:r>
            <a:endParaRPr lang="en-US" sz="97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стран Центральной Европы в Европейский союз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и Австрия были основателями ЕС и на протяжении десятилетий активно формируют его политику и экономику.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2004 году Польша, Чехия, Словакия, Венгрия и Словения вошли в ЕС, что стало важным шагом к экономической и политической стабилизации региона.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Шенгенская зона обеспечила свободное передвижение граждан, значительно упростив туризм и деловые связи между странами Центральной Европы.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Австрия и Германия используют евро, тогда как Польша, Чехия и Венгрия сохранили национальные валюты, что отражает постепенную интеграцию региона.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5397"/>
            <a:ext cx="4873500" cy="16555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показатели государств Центральной Европы
</a:t>
            </a:r>
            <a:endParaRPr lang="en-US" sz="219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территории, население и экономический потенциал ключевых стран региона на 2022 год.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возглавляет показатели по территории, населению и ВВП, в то время как Польша занимает ведущее место среди бывших социалистических стран по экономическому развитию.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банк, ООН, 2022 год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в Центральной Европе: основные направления и тенденции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Прага и Будапешт — сердце туристического притяжения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Чехии и Венгрии привлекают посетителей богатой исторической архитектурой, культовыми памятниками и культурными событиями, формируя широкое туристическое предложение региона.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Германские города Берлин и Мюнхен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 очаровывает современной культурой и историей, а Мюнхен известен фестивалями и красивой природой Баварии, включая замки и живописные пейзажи, популярные у туристов.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с её средневековыми городами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Краков и Варшава сохраняют историческую атмосферу, привлекая путешественников в поисках средневековых достопримечательностей, что способствует росту туристического потока.
</a:t>
            </a:r>
            <a:endParaRPr lang="en-US" sz="10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спорта: футбол, хоккей и другие популярные виды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как национальное увлечение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пользуется огромной популярностью в Германии и Польше. Клубы, такие как Бавария и Боруссия, известны на международной арене, при этом болельщики активно поддерживают команды в чемпионатах Европы и мира.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хоккея и зимних видов спорта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Чехии и Словакии хоккей занимает ключевое место в спортивной культуре, а зимние виды спорта активно развиваются в гористых регионах, привлекая спортсменов и зрителей.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Волейбол и лёгкая атлетика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странах региона волейбол широко распространён, а лёгкая атлетика привлекает внимание на международных соревнованиях. Спорт играет важную роль в воспитании молодёжи и укреплении национального духа.
</a:t>
            </a:r>
            <a:endParaRPr lang="en-US" sz="10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Валюты и финансовая система государств Центральной Европы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Форинт, польский злотый и чешская крона демонстрируют колебания курсов и инфляцию, что связано с экономическими вызовами и национальной денежной политикой.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стремление к еврозоне, интеграция облегчена лишь для некоторых стран; дискуссии о преимуществах и рисках продолжаются в Польше, Чехии и Венгрии.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Валютный ландшафт региона разнообразен: евро используется в Германии, Австрии, Словении и Словакии, другие страны сохраняют собственные денежные единицы.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экологические проблемы и охрана природы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рек, таких как Дунай, Висла и Эльба, остаётся критической проблемой, требующей международного сотрудничества и комплексных мер по очистке водных ресурсов.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индустриализация приводят к ухудшению природной среды, а загрязнение воздуха в крупных городах оказывает негативное воздействие на здоровье населения.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регионе реализуются программы охраны природы: создание заповедников, развитие общественного транспорта и внедрение энергоэффективных технологий для снижения экологического давления.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4119" y="75"/>
            <a:ext cx="3887763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1100350"/>
            <a:ext cx="47181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Европа: ключ к будущему Европы и мира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Европа представляет собой динамично развивающийся регион с богатой историей и культурой, играющий важную роль в экономике, политике и экологической безопасности на международной арене.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2026-05-10T15:03:45Z</dcterms:created>
  <dcterms:modified xsi:type="dcterms:W3CDTF">2026-05-10T15:03:45Z</dcterms:modified>
</cp:coreProperties>
</file>