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и русская художественная идея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стихах Есенина — живая, близкая и трагически прекрасная.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 эпох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пришёл в литературу в годы войны, революций и разрушения старого уклада. Его взгляд на Родину сформировали рязанская деревня, народная речь, песни и православная традиция.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Русь как основа поэтики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показывает Россию через узнаваемые детали деревенского мира: избу, поле, дорогу, сенокос, снег и осенний листопад, превращая повседневность в поэтический образ.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понятны школьному читателю и опираются на национальную память, поэтому стихотворный мир Есенина воспринимается как естественный и внутренне достоверный.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Русь у поэта становится не только темой, но и источником художественной правды, в котором соединяются красота, простота и чувство родной истории.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главный образ Родины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говорит о 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природа не служит фоном: она передаёт настроение героя, состояние страны и движение времени. Пейзаж становится языком чувств и исторического переживания.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клен, река, луна, метель, поле и закат постоянно возвращаются в его лирике. Благодаря этому отдельная деталь приобретает устойчивый символический смысл.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истоки есенинской поэзии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опирается на народную песню и частушку, поэтому его стихи естественно звучат напевно, как живая речь, которую легко услышать и запомнить.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встречаются повторы, параллелизм и сказовая интонация. Эти приёмы создают ощущение движения мысли, близкого устному народному слову.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формы и разговорная простота придают лирике доверительность. Читатель чувствует не отвлечённый стиль, а тёплое личное обращение.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черты связывают поэзию Есенина с традицией народа и усиливают впечатление национальной цельности, которая особенно важна для его образа России.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лирики Есенина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его поэзия строится не вокруг одного чувства, а вокруг нескольких взаимосвязанных тем.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тема Родины и природы; остальные мотивы углубляют её, добавляя личную драму и историческое напряжение.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мотивов поэзии С. А. Есенина по школьной программе и корпусу наиболее известных стихотворений
</a:t>
            </a:r>
            <a:endParaRPr lang="en-US" sz="6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творчества Есенина и изменения образа России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периоды творчества и то, как меняется образ Родины в каждом из них.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исторический слом, тем заметнее в лирике Есенина тревога, исповедальность и чувство внутренней потери.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творчества С. А. Есенина, принятая в литературоведении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образы и духовный поиск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икона, молитва и церковная лексика входят в поэзию Есенина как часть родной культурной среды, а не как отвлечённый декор.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у него часто соседствуют с сомнением, виной и просьбой о прощении. Это делает духовный опыт героя напряжённым и личным.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поиск не сводится к церковной теме в узком смысле. Он отражает стремление человека найти нравственную опору в мире, где привычная целостность рушится.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гармонии к разладу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лирике Есенина меняется образ России и внутреннее состояние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есенинском мире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утраченная мера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города особенно ясно видна деревня: там сохраняются тишина, привычные связи между людьми и чувство памяти. Это не идеализация без сложностей, а противопоставление живой природы и обезличенного ритма. Визуально уместны старая изба, дорога и широкий открытый горизонт.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улиц и механический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стихах Есенина слышны суета, гул, спешка и холодный порядок машинного времени. Пространство улиц становится тесным и безличным, будто человек в нём теряет естественный темп жизни и внутреннюю свободу. Для иллюстрации подойдёт индустриальный пейзаж с фабричными трубами и трамвайными линиями.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Разлад между человеком и эпохой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Есенина часто становится знаком исторического перелома, когда привычный мир перестаёт быть устойчивым. В этой среде герой ощущает усталость, одиночество и духовное напряжение. Контраст старой деревни и индустриального центра помогает увидеть, как меняется его восприятие России.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личное и общее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Есенина говорит от первого лица, поэтому его признания звучат доверительно и почти исповедально; однако за этой интонацией легко увидеть судьбу человека, переживающего перемены целой страны.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характере сочетаются нежность к родному миру, порыв к свободе, боль разлуки и тревога за будущее. Эти чувства делают образ сложным и внутренне противоречивым.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детали усиливают ощущение подлинности: читатель видит не отвлечённый символ, а живого человека, которому дороги дом, природа, память детства и родная речь.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личное переживание у Есенина поднимается до общего смысла: индивидуальная боль становится знаком эпохи, а частная биография — художественным отражением исторического разлома.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Интонации образа России в лирике Есенина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интонация меняется вместе с историческим и личным опытом поэта, а не остаётся неизменной на всём протяжении творчества.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тяготеет к мягкости и свету, поздняя — к тревоге и трагизму; при этом тема Родины остаётся центральной.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С. А. Есенина по этапам творчества; качественная интерпретация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Есенина: простота и поэтическая точность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метафор и звуковая организация делают текст живым: читатель не только понимает смысл, но и ощущает настроение, связанное с природой, домом и Родиной.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сознательно выбирает слова, близкие разговорной и народной речи, но соединяет их так, что простое выражение приобретает высокую эмоциональную и образную ёмкость.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 строится на повторах, плавных созвучиях, мягкой интонации и ясном синтаксисе; благодаря этому строки звучат почти как песня и легко запоминаются.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поэзии Есенина и их значения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есенинской лирики и их устойчивые смыслы.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работают как единый язык символов: через них природа, история и личная судьба соединяются в цельную художественную картину.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С. А. Есенина; литературоведческий анализ образной системы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тема утраты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ещё связано с ожиданием гармонии. Образ женщины окрашен в светлые тона, а сама любовь воспринимается как продолжение чистого и естественного мира.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творческого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усиливаются расставание, ревность и чувство вины. Личное переживание становится напряжённым, а любовь всё чаще оказывается не спасением, а источником душевной боли.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тема приобретает исповедальный характер. За частной историей отношений слышится мотив утраченного счастья, внутренней усталости и невозможности вернуть прежнюю цельность.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любовь Есенин говорит не только о личной драме, но и о хрупкости человеческого счастья в изменившемся мире, где потеря становится почти законом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есенинский образ России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конкретное наблюдение превращается у Есенина в поэтический символ Родины.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России у Есенина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и тихая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Заснеженное поле, узкая просёлочная дорога и редкие следы на ней создают ощущение тишины и простора. В таком пейзаже легко представить есенинскую Русь — спокойную, задумчивую и немного печальную.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поле и тёмная изба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света и тени особенно важен для есенинского мира: золотые хлеба рядом с тёмной деревенской избой делают образ земли очень земным и узнаваемым. Здесь красота не отделена от повседневной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небо и закат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стволы берёз, синее небо и красный вечерний свет создают почти символическую композицию. Такой пейзаж передаёт не только внешний вид деревни, но и её эмоциональный строй — светлый, мягкий, задушевный.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Есенин остается близким школьникам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связываются с личным опытом подростка: дом, разлука, поиск себя и чувство принадлежности к родной земле.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простоты и глубины делает Есенина понятным с первого чтения, но открытым для серьёзного анализа при повторном обращении.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Учебно-аналитическое обобщение по лирике С. А. Есенина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28432"/>
            <a:ext cx="261000" cy="26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615" y="2688930"/>
            <a:ext cx="240975" cy="275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89917"/>
            <a:ext cx="261000" cy="208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русской литературе XX века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классической традицией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наследует русской лирике её музыкальность, исповедальность и внимание к природе, продолжая линию поэзии XIX века в новых исторических условиях.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опираются на деревенскую речь, песенные интонации и фольклорные образы, поэтому национальный характер в них выражен особенно ярко и естественно.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эпохе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война и разрушение старого уклада вошли в его поэзию не как фон, а как источник внутреннего напряжения, тревоги и переоценки ценностей.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модерностью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не отвергает новое время напрямую, но показывает его цену для человека. Город, техника и ускорение жизни становятся в его стихах знаком духовного испытания.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целостности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его художественного мира — удержать связь человека с Родиной, памятью и нравственной опорой, когда история делает эту связь особенно уязвимой.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Россия как живая поэтическая идея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показал Россию не абстрактно, а через живую природу, народное слово и личное чувство. Поэтому его поэзия остаётся убедительным разговором о Родине, времени и человеке.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2026-05-23T19:58:14Z</dcterms:created>
  <dcterms:modified xsi:type="dcterms:W3CDTF">2026-05-23T19:58:14Z</dcterms:modified>
</cp:coreProperties>
</file>