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в русском языке: что он умеет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говорить точно: о чём нет, чьё и сколько.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слова учатся менять форму. У существительных это видно по окончаниям, а родительный падеж часто узнаётся по вопросам, подсказкам в предложении и знакомым окончаниям.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уже знакомы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9894" y="1443500"/>
            <a:ext cx="234413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родительного падежа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90525" y="2454875"/>
            <a:ext cx="3957000" cy="16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Кого?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обычно задаём к одушевлённым словам: нет кого? кота, брата, друга. Он сразу помогает понять, что слово стоит в родительном падеже и отвечает за отсутствие или связь.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34750" y="2454875"/>
            <a:ext cx="3957000" cy="16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Чего?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чаще подходит к неодушевлённым словам: нет чего? карандаша, снега, тетради. Он особенно полезен, когда нужно быстро отличить родительный падеж от других 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сказать, чего не хватает: нет книги, нет друзей, нет снега. Так предложение сразу становится ясным и точным, даже если предмет только один или их много.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родительный падеж показывает принадлежность. Мы говорим: книга Пети, хвост лисы, дом бабушки. Сразу понятно, кому что принадлежит, и фраза звучит естественно.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 нужен для количества: пять яблок, много воды, несколько тетрадей. Без этой формы речь была бы короче, но намного менее точной.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родительный падеж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которые помогают узнать падеж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 родительным падежом стоят предлоги без, у, для, от, до, из, с, около. Они словно маленькие фонарики и подсвечивают нужную форму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такие предлоги, слово рядом с ними часто стоит в родительном падеже: без шапки, у дома, из школы, около дерева. Это очень удобная подсказка.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слов мужского рода появляются окончания -а или -я: дом — дома, край — края, брат — брата. Эти формы встречаются очень часто и легко узнаются в речи.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устойчивых сочетаниях встречается окончание -у: стакан чаю, кусок сахару. Такие слова не всегда подчиняются привычному образцу, поэтому их важно запомнить отдельно.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проверить смысл и вопрос. Если речь идёт об отсутствии, принадлежности или количестве, форма слова обычно подсказывает именно родительный падеж.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слова мужского рода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женского рода чаще всего пишутся окончания -ы или -и: книга — книги, река — реки, лиса — лисы. Это самые привычные формы родительного падежа.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букв ж, ш, ч, щ, а также после г, к, х обычно пишется -и: лужа — лужи, нога — ноги, ухо — ухи. Это помогает выбрать правильное окончание.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сравни слово с начальной формой. Так легче заметить, как оно изменилось, и не перепутать родительный падеж с другой формой.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слова женского рода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среднего рода в родительном падеже часто появляются окончания -а или -я: окно — окна, поле — поля, море — моря. Форма меняется, но смысл слова остаётся понятным.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увидеть в словосочетаниях: край окна, берег моря, цвет поля. Они звучат естественно и часто встречаются в обычной речи, а не только в учебнике.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помогает точно назвать предмет внутри другого предмета или рядом с ним. Поэтому он нужен не только на уроке, но и в каждом аккуратном высказывании.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слова среднего рода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родительный падеж часто выглядит так: много книг, нет тетрадей, нет яблок, нет сапог. Эти формы встречаются очень часто и помогают говорить о нескольких предметах сразу.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во множественном числе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окончание почти не слышится: много карандашей, без ножниц, нет листьев. Из-за этого такие формы иногда кажутся хитрыми и требуют внимательной проверки.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произнести слово медленно и сравнить его с начальной формой. Тогда легче заметить, что окончание изменилось или стало почти незаметным.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особенно важно смотреть на смысл предложения. Если речь идёт об отсутствии, количестве или части чего-то, чаще всего нужен именно родительный падеж.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называют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помогает назвать не весь предмет, а только его часть: кусок пирога, стакан воды, ветка дерева. Сразу понятно, что берём лишь немного, а не всё целиком.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часто встречаются в сказках, рассказах и задачах. Они делают речь точной и помогают без лишних слов объяснить размер, количество или долю предмета.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и часть целого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шаг за шагом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понять, нужен ли родительный падеж в 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 действие и часто встречается в паре с глаголом: вижу кота. Родительный же показывает отсутствие, поэтому звучит так: нет кота.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помогает назвать того, кому что-то дают или кому что-то предназначено: даю коту, пишу другу. В родительном таком значения нет.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важно смотреть не только на вопрос, но и на смысл предложения. Родительный чаще связан с словами нет, без, у, много и похожими подсказками.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родительный падеж отличается от других падежей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76813" y="2770325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предложении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слово нет, существительное рядом часто стоит в родительном падеже: нет ручки, нет снега, нет времени.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без тоже подсказывает нужную форму: без шапки, без друзей, без ошибок. Оно часто помогает заметить падеж почти сразу.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 для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 и для показывают принадлежность или назначение: у сестры, у дома, для друга, для школы. Здесь родительный падеж очень нужен.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и мало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много, мало и несколько называют количество. После них часто стоят формы родительного падежа: много книг, мало воды, несколько тетрадей.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и из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около, из, от, до помогают понять, что речь идёт о месте или направлении: около дерева, из леса, от реки, до школы.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в именах людей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имена и фамилии часто отвечают на вопрос «кого?» или «у кого?»: у Маши, у Пети, у Оли, для Саши. Такие формы звучат естественно и легко запоминаются.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показать связь с человеком: тетрадь Миши, рисунок Лены, подарок для Иры. В школьных предложениях такие примеры встречаются часто, потому что они очень понятные и живые.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выбирают форму наугад и пишут к книге вместо книги или к столу вместо стола. Проверка вопросом помогает сразу заметить неточность.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нужный предлог или поставить лишний. Например, у школа звучит неправильно, потому что после слова у нужна форма родительного падежа.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сначала спросить себя: «кого?» или «чего?». Потом стоит посмотреть, есть ли рядом слова нет, без, у, для, много, около.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сравнить слово с начальной формой и проверить окончание по роду и числу. Так ошибка становится заметной, даже если она спряталась очень хитро.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письме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в сказках и рассказах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родительный падеж помогает назвать место действия: у леса, около реки, из замка. Картина становится ясной и сразу живой.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без страха, без шума, без сомнения передают чувство или причину. Благодаря родительному падежу текст звучит выразительно и по-русски очень естественно.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удобно говорить, кому что принадлежит: меч короля, дом бабушки, голос героя. В сказках это помогает не путать персонажей и их вещи.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часто называет часть предмета: кусок пирога, чашка чая, половина яблока. Такие выражения делают описание точным и очень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слова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быстрого определения родительного падежа.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короткие пары: нет яблока — у яблока, много книг — без книг. Так легче увидеть, как меняется слово и почему форма становится другой.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придумывать смешные мини-ситуации: для друга — от друга, около дома — из дома. Такие пары помогают заметить подсказки почти без труда.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встречает одинаковые слова в разных предложениях, тем быстрее он узнаёт родительный падеж. Тренировка становится похожей на игру в следопытов.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для тренировки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родительном падеже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отвечает на вопросы «кого?» и «чего?». Он часто показывает отсутствие, принадлежность или количество. Эти значения помогают быстро понять смысл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искать слова-подсказки и смотреть на окончание. Если слово изменилось по роду или числу, его стоит проверить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точно говорить о том, чего нет, кому что принадлежит и сколько предметов названо. Если помнить вопросы, подсказки и окончания, родительный падеж станет совсем понятным.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— полезный помощник речи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2026-05-21T22:05:28Z</dcterms:created>
  <dcterms:modified xsi:type="dcterms:W3CDTF">2026-05-21T22:05:28Z</dcterms:modified>
</cp:coreProperties>
</file>