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сказках, пословицах и загадках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Открываем мир народной мудрости: сказок, пословиц, загадок и добрых советов.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 учился говорить мудро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появилась из жизни: из труда, игр, праздников и наблюдений за природой. Люди запоминали меткие слова, рассказы и загадки, а потом передавали их друг другу без книг.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 поговорка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удобно использовать в разговоре. Они помогают говорить кратко, понятно и по-русски красиво, будто в речи появляется маленькая искра.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тоже звучит ярко и образно, но не всегда содержит полный вывод. Она украшает речь, делает её живее и помогает точнее выразить чувство.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— это короткое и законченное высказывание. Она часто даёт совет, предупреждает об ошибке или подводит к выводу, который легко запомнить.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учит добру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сказке обычная жизнь соседствует с чудесами. Герой встречает трудности, получает помощь и учится быть смелым, добрым и находчивым.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и испытание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добро обычно побеждает, а жадность, обман и лень получают урок. Поэтому сказка не только развлекает, но и тихо учит правильно поступать.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добра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как игра ума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 признакам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не называет предмет прямо, а описывает его признаки. Нужно заметить цвет, форму, звук или действие и догадаться, о чём идёт речь.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смотреть вокруг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часто встречаются солнце, дождь, птицы, растения и домашние вещи. Они помогают учиться замечать знакомые предметы в новом и необычном свете.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с удовольствием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похожи на весёлую умственную игру. Их приятно слушать, обсуждать и разгадывать вместе с друзьями, потому что ответ часто вызывает улыбку.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 память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отгадывает загадку, он удерживает в голове несколько подсказок сразу. Так память становится крепче, а мысль работает быстрее и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пословицы: «Без труда не вытащишь и рыбку из пруда», «Терпение и труд всё перетрут».
</a:t>
            </a:r>
            <a:endParaRPr lang="en-US" sz="1065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пословицы напоминают, что труд и терпение помогают довести дело до результата.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примера показывают: народ особенно ценит старание и упорство, а не лень.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 наблюдал природу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давно смотрели на облака, ветер и цвет неба, чтобы понять, какой будет день. Если небо становилось тяжёлым и серым, все ждали дождя. Такие наблюдения помогали готовиться к работе и не попадать под непогоду.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подсказывает погоду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уделяли птицам: как они летают, куда садятся и как ведут себя перед переменой погоды. Рядом с деревней можно было увидеть стаю над полем или птицу на крыше. По таким признакам делали выводы о природе.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которые многое замечают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замечал, как ведут себя растения: раскрываются ли цветы, шуршат ли листья, как блестит трава после росы. В деревенском пейзаже эти мелочи были хорошо видны. Из таких наблюдений рождались приметы и мудрые выводы.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травы тоже «говорят»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семье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пословица часто звучит как добрый совет. Взрослые напоминают ребёнку о вежливости, аккуратности и уважении, а слова получаются мягкими и понятными.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 дедушки любят рассказывать старинные выражения. Они передают их детям, словно маленькие сокровища, которые не лежат в шкатулке, а живут в разговоре.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семейном кругу такие выражения запоминаются легче. Ребёнок слышит их снова и снова, а потом сам начинает использовать их в подходящий момент.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слова помогают не только учить, но и поддерживать. Иногда короткая пословица утешает лучше длинного объяснения, потому что звучит тепло и по-доброму.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простая жизненная мысль постепенно становится частью народной культуры.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пословице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925" y="1747259"/>
            <a:ext cx="3465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идёт навстречу испытаниям, не пугается трудностей и старается поступать правильно. Он часто побеждает не силой, а добрым сердцем и смекалкой.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противник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почти всегда есть враг, который обманывает или мешает герою. Такой персонаж нужен, чтобы испытание стало интереснее, а победа — заслуженной.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деталь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Клубочек, меч, перо или другое чудо-предмет помогает герою пройти путь до конца. Такие детали сразу настраивают на сказку и делают её особенно запоминающейся.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помощник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Герою нередко помогает старик, животное или волшебное существо. Помощник подсказывает верный путь, выручает в трудную минуту и делает историю добрее.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народных сказок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«Народная мудрость»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помогают пословицам и сказкам надолго оставаться в памяти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повтор, яркий образ и краткость делают народные тексты удобными для запоминания и пересказа.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напоминают, что доброта начинается с простых дел: помочь, поддержать, не обидеть слабого и уважать человека рядом с собой.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особенно ценит честное слово и справедливый поступок: они укрепляют доверие, делают дружбу прочнее и помогают жить дружно.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Добро, честность и справедливость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праздниках и играх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люди произносили пожелания, пели песни и повторяли привычные слова, которые помогали сохранять общие традиции.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обряды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игры и праздники старинные слова запоминались легко, поэтому традиции переходили от взрослых к детям.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детям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гуляний звучали шутки, прибаутки, песни и загадки — так народная речь становилась частью веселья и общения.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и ярмарки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связать жизненную ситуацию с подходящим народным выражением и сделать вывод о поступке.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пословицу по смыслу
</a:t>
            </a:r>
            <a:endParaRPr lang="en-US" sz="375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литературного чтения пословицы и загадки помогают читать выразительно: дети слышат ритм, интонацию и учатся передавать настроение текста.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эти тексты особенно близки: в них есть дружба, труд, аккуратность, вежливость и помощь, то есть знакомые жизненные ситуации.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короткие народные выражения удобно пересказывать, разыгрывать в сценках и обсуждать в классе — так смысл запоминается быстрее.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школьной жизни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писатели и этнографы записывали сказки, пословицы, песни и загадки, чтобы устные произведения не исчезли и дошли до новых поколений.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их труду народное творчество сохранилось в книгах и учебниках: теперь его можно читать, изучать и передавать детям в школе.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Собиратели народной мудрости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звучат в разговоре, когда нужно коротко и точно сказать главное, не растягивая мысль на целую длинную историю.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народная мудрость остаётся живой: она звучит современно и помогает говорить ясно, красиво и по делу.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выражение помогает похвалить, пошутить или мягко подсказать, как поступить правильно, не читая нотаций.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любят в книгах, мультфильмах и заданиях, потому что такие фразы легко понять, а иногда они ещё и улыбают.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выражения в современной речи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жизненных правил особенно хорошо видны в пословицах, сказках и загадках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легко заметить пять важных уроков: трудиться, дружить, быть честным, уважать старших и думать о последствиях поступков.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 гостях хорошо, а дома лучше» подчёркивает, как важно ценить дом, семью и то место, где тебя любят и ждут.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«Дружба крепка не лестью, а правдой и честью» напоминает: настоящие друзья говорят честно, поддерживают друг друга и не обманывают.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«Семь раз отмерь, один раз отрежь» учит не спешить, внимательно проверять дело и сначала подумать, а потом уже действовать.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пословицы и их смысл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сказки и загадки передают опыт народа, учат добру и делают речь ярче. Они нужны и сегодня, потому что помогают думать, говорить и выбирать правильно.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— наш живой помощник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2026-05-24T02:58:13Z</dcterms:created>
  <dcterms:modified xsi:type="dcterms:W3CDTF">2026-05-24T02:58:13Z</dcterms:modified>
</cp:coreProperties>
</file>