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Opinions &amp; Viewpoints: как выражать мнение на английском языке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выражать мнение, соглашаться, спорить и объяснять свою точку зрения.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opinions на уроке английского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помогает отвечать на вопросы, вести диалог и писать короткие аргументированные тексты. Эти навыки развивают speaking, listening, reading и writing, а также учат ясно формулировать личную позицию на английском языке.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 and opinion: основное различие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344135" y="2342900"/>
            <a:ext cx="5266599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 — это информация, которую можно проверить: дата, число, событие или результат. Она не зависит от личного отношения и остаётся одинаковой для всех.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4135" y="1833475"/>
            <a:ext cx="5266599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Проверяемый факт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344135" y="3844100"/>
            <a:ext cx="5266599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 показывает, что человек думает или чувствует по поводу события. Оно может отличаться у разных людей, даже если они говорят об одном и том же.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344135" y="3334675"/>
            <a:ext cx="5266599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7844"/>
            <a:ext cx="4417500" cy="21892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Fact, opinion and reason: сравнение на примерах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 факт, мнение и причина работают вместе в коротких английских высказываниях.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звучит убедительнее, если рядом есть короткая и понятная причина.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материалам урока английского языка для 8 класса
</a:t>
            </a:r>
            <a:endParaRPr lang="en-US" sz="9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shapes our opinions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один предмет — разные взгляды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учеников смотрят на один и тот же плакат, но каждый замечает своё: цвет, смысл или необычную деталь. Это показывает, что опыт и интересы меняют точку зрения.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друзья говорят по-разному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подросток слышит мнение дома, другой — в компании друзей. Из-за этого одна и та же ситуация кажется им важной по-разному, хотя событие остаётся одним и тем же.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добавляет новые идеи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читает комментарии, смотрит видео и сравнивает реакции людей, его взгляд становится шире. Но слишком много разных сообщений тоже может запутать и сделать выбор сложнее.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мнение при обсуждении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ученик приходит к выводу во время разговора.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800" y="2825570"/>
            <a:ext cx="659700" cy="5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813" y="2825183"/>
            <a:ext cx="659700" cy="5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1213" y="611145"/>
            <a:ext cx="659700" cy="52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не всегда согласны друг с другом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ценности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важно одному человеку, другому может казаться незначительным. Поэтому один и тот же фильм, правило или задание вызывает разные оценки и эмоции.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опыт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влияет на то, как мы понимаем ситуацию. Если кто-то уже сталкивался с похожей проблемой, он смотрит на неё осторожнее и оценивает её иначе.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диалог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Несогласие не должно превращаться в ссору. В английской речи помогают формулы: I see your point, but… That’s interesting, however… I understand your opinion.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 мнение подростков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сверяют свои взгляды с тем, что слышат в компании и видят онлайн. Это делает мнения более подвижными и чувствительными к новым идеям.
</a:t>
            </a:r>
            <a:endParaRPr lang="en-US" sz="143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влияния — друзья и интернет; семья, школа и личный опыт дополняют картину и делают выводы точнее.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темы урока; без статистического исследования
</a:t>
            </a:r>
            <a:endParaRPr lang="en-US" sz="9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уважать чужую точку зрения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начинается с внимания: не перебивайте собеседника и дайте ему закончить мысль. Даже если вы не согласны, спокойно выслушанный ответ делает разговор безопаснее и понятнее.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выслушать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спокойные формулы: I respect your opinion, I understand what you mean, I see it differently. Такие выражения помогают не задеть человека и сохранить доброжелательный тон.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вежливо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не соглашаться с идеей, но не переходить на личности. Критиковать стоит аргумент, а не собеседника — тогда обсуждение остаётся полезным для всех участников.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смешивать мнение и человека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listening in a discussion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Поддерживайте зрительный контакт и показывайте, что вы следите за разговором. Это помогает собеседнику чувствовать, что его мнение важно и что вы готовы ответить по сути.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и слушай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непонятно, задайте короткий вопрос: Do you mean that…? или Could you explain that again? Так вы избегаете ошибок в понимании и продолжаете разговор точнее.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 мысль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сказать: So your idea is… и коротко передать смысл своими словами. Это показывает внимательность и помогает проверить, правильно ли вы поняли собеседника.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Перескажи главное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выражения мнения на английском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помогают спокойно выражать свою позицию, соглашаться, не соглашаться и уточнять мысль собеседника.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делают ответ коротким, понятным и вежливым, поэтому они особенно полезны в диалоге и обсуждении.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opinions &amp; viewpoints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Reasons and evidence: как поддерживать мнение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мнение не ограничивается фразой I think. Оно становится понятнее, когда сразу есть причина: почему человек так считает и что именно повлияло на его вывод.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причина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качестве evidence можно использовать короткий факт, пример из текста, наблюдение или результат опроса. Такое подтверждение показывает, что мнение опирается не только на эмоции.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доказательство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лучше работают знакомые и ясные доказательства: личный опыт, сравнение двух вариантов или один точный пример. Сложные данные не всегда нужны.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простые аргументы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объяснение не содержит reasons и evidence, оно звучит как личное впечатление. Аргументированная речь помогает убедить собеседника и сделать ответ более сильным.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Различайте впечатление и аргумент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аргумент убедительным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простое высказывание выглядит сильнее, если в нём есть связка между мыслью и доказательством.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элементами остаются ясная причина и надёжный источник: именно они лучше всего укрепляют аргумент.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для учебной схемы по теме аргументации
</a:t>
            </a:r>
            <a:endParaRPr lang="en-US" sz="11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Мнения в классе и в групповой работе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идеи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сначала знакомится с вопросом или заданием. Каждый участник получает возможность высказать своё мнение и назвать хотя бы одну причину.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позиций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ученики слушают друг друга, ищут сильные стороны разных идей и уточняют, какая точка зрения лучше помогает решить задачу.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группа выбирает вариант, который подходит для общей цели, или соглашается не совпадать во мнениях, если спор не влияет на результат.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обсуждение спорного вопроса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для устного обсуждения и групповой работы на английском языке.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Opinions in social media and online comments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снова и снова предлагает похожие публикации, и кажется, что все думают одинаково. На самом деле это лишь узкая лента, где разные viewpoints становятся менее заметными.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лента показывает одно и то же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телефона один и тот же пост собирает лайки, сердечки и спорные комментарии. Одни ученики видят в нём шутку, другие — повод для обсуждения, а третьи сразу пишут несогласие.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пост — много реакций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 в интернете часто звучат уверенно, но не всегда точно. Эмоциональная реплика может привлечь внимание быстрее, чем спокойное объяснение, поэтому важно читать комментарии внимательно.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 не всегда равен факту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онлайн-пост получает внимание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быстрые реакции обычно вызывают короткие и яркие сообщения, особенно если они затрагивают эмоции читателей.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поста растёт по мере реакции аудитории, но высокий отклик не гарантирует точность или надёжность информации.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последовательности реакции на онлайн-публикацию
</a:t>
            </a:r>
            <a:endParaRPr lang="en-US" sz="10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89850" y="33375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надежное мнение от слабого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понять, кто написал текст и есть ли у автора опыт или компетенция в теме. Неизвестный источник требует большей осторожности.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мнение обычно опирается на проверяемый источник: книгу, статью, сайт школы или другое понятное основание. Без этого аргумент выглядит слабее.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дата помогает проверить, не устарела ли информация. Для учебных тем это особенно важно, если речь идёт о новостях, правилах или исследованиях.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мнение включает ясную reason и конкретный example. Если есть только громкие слова и эмоции, но нет фактов, доверять такому тексту сложнее.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менять мнение при новых фактах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появляется дополнительная информация, прежняя точка зрения может стать неточной. Умение пересматривать ответ показывает, что человек внимательно думает и не боится уточнений.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данные помогают уточнить вывод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сравнивает старую и новую информацию, он учится делать более точные выводы. Для английского языка это важно, потому что помогает говорить ясно и логично.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развивается критическое мышление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науке, на уроках и в обычных ситуациях люди часто меняют мнение после новых фактов. Такой шаг не означает слабость, а показывает готовность учиться.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нормально в учёбе и жизни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важно не только высказать, но и объяснить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Opinions and viewpoints звучат убедительно, когда они ясны, вежливы и подкреплены причинами. Умение слушать, соглашаться или спорить спокойно делает общение в классе точнее и безопаснее.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2026-05-31T06:16:35Z</dcterms:created>
  <dcterms:modified xsi:type="dcterms:W3CDTF">2026-05-31T06:16:35Z</dcterms:modified>
</cp:coreProperties>
</file>