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Финальный этап: проверь орфографию, структуру и оформление перед сдачей работы.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243325"/>
            <a:ext cx="74367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Финальное форматирование и редактирование текста документа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8 классе вы пишете рефераты, сообщения, проекты и доклады. Здесь важны не только идеи, но и оформление: единый шрифт, ровные поля, читаемые абзацы и отсутствие ошибок. Финальная проверка помогает исправить опечатки и привести работу в аккуратный вид.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ученику 8 класса этот навык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6867" y="1022089"/>
            <a:ext cx="220500" cy="25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4870" y="1037399"/>
            <a:ext cx="249000" cy="2213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0190" y="1023565"/>
            <a:ext cx="249000" cy="249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35508" y="2457990"/>
            <a:ext cx="249000" cy="199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874303" y="2433657"/>
            <a:ext cx="220500" cy="252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проверяют перед сохранением документа
</a:t>
            </a:r>
            <a:endParaRPr lang="en-US" sz="2012" dirty="0"/>
          </a:p>
        </p:txBody>
      </p:sp>
      <p:sp>
        <p:nvSpPr>
          <p:cNvPr id="1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стиль 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4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Сверяйте шрифт и начертание: в заголовках и основном тексте должны быть одинаковые размеры и оформление. Это помогает сразу увидеть структуру работы и делает документ более профессиональным.
</a:t>
            </a:r>
            <a:endParaRPr lang="en-US" sz="993" dirty="0"/>
          </a:p>
        </p:txBody>
      </p:sp>
      <p:sp>
        <p:nvSpPr>
          <p:cNvPr id="17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Орфография и опечатки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орфографию и опечатки во всех частях текста: в заголовках, выводах и списках. Важно искать повторяющиеся ошибки и слова, которые выглядят похожими, но написаны неправильно.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 и знаки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Уделите внимание запятым, точкам, двоеточиям и тире. Если предложение звучит «не так», скорее всего, проблема в знаках препинания или в структуре фразы, а не в содержании.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Лишние пробелы и повторы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Найдите лишние пробелы и несогласованность интервалов. Отдельно проверьте повторяющиеся слова: иногда они появляются из-за спешки и делают текст тяжелым для чтения.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5700265" y="3075771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Даты, фамилии и числа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даты, фамилии, названия и числа с тем, что указано в источнике. Ошибка в одном символе может изменить смысл, особенно в заданиях по истории, биологии или географии.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финальной проверки текста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Черновик → контроль качества перед сохранением и отправкой.
</a:t>
            </a:r>
            <a:endParaRPr lang="en-US" sz="11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большие промежутки между строками и разный размер отступов создают ощущение беспорядка. Проверьте, что везде сохраняется один и тот же интервал и текст легко «скользит» глазами по странице.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Абзацы, отступы и интервалы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отступы и интервалы делают документ аккуратным и удобным для чтения. Абзацы оформляйте одинаково: либо с красной строки, либо через пустую строку, но не смешивайте способы в одном тексте.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Заголовки и единый стиль оформления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стиль помогает быстро понять, где начинается новая часть, и отделить разделы друг от друга. Если оформление заголовков постоянно меняется, читателю приходится перечитывать и искать границы смысла.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Следите за тем, чтобы списки и подзаголовки выглядели последовательно: одинаковые элементы — одинаково оформлены. Это делает документ собранным и облегчает проверку учителем.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Заголовки должны быть заметнее основного текста и оформлены одинаково на протяжении всей работы. Для каждого уровня заголовков используйте один шрифт, один размер и одно начертание, чтобы структура не «плавала».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ошибки встречаются чаще всего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круговой диаграмме показано, что чаще всего встречаются орфографические и пунктуационные недочеты, а проблемы оформления — реже.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простой: начните проверку с самых «заметных» ошибок — написания и знаков. Затем переходите к пробелам, стилю шрифтов и настройкам абзацев.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 типичным школьным черновикам (качественная оценка, без точных процентов)
</a:t>
            </a:r>
            <a:endParaRPr lang="en-US" sz="69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Орфография и автопроверка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автопроверки обязательно перечитайте текст вручную, особенно там, где важны формулировки: выводы, определения, заголовки и даты. Так вы поймаете несоответствия, которые не выявил редактор.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автопроверка пропускает ошибку в фамилии или в редком названии. Также возможна неточность в форме слова: внешне оно может выглядеть верно, но смысл фразы получится искажённым.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орфографии находит много ошибок, но не умеет гарантировать безошибочность. Программа может не заметить неправильно употреблённое слово, если оно написано похоже и формально «подходит».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приём — читать по предложениям, не «пробегая» глазами. Если где-то спотыкаетесь, вернитесь и проверьте написание и знаки препинания в этом месте.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048858"/>
            <a:ext cx="4014300" cy="158801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и способы исправления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— самые частые недочеты в школьных документах и быстрые варианты исправлений. Большинство проблем удаётся устранить после внимательного просмотра.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Системная проверка «ошибка → исправление» помогает быстро навести порядок: после одного внимательного чтения документ обычно становится заметно чище.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ошибок при редактировании школьных работ
</a:t>
            </a:r>
            <a:endParaRPr lang="en-US" sz="69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9450" y="1516913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998" y="2925605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 и смысл предложения
</a:t>
            </a:r>
            <a:endParaRPr lang="en-US" sz="2012" dirty="0"/>
          </a:p>
        </p:txBody>
      </p:sp>
      <p:sp>
        <p:nvSpPr>
          <p:cNvPr id="11" name="Text 2"/>
          <p:cNvSpPr txBox="1"/>
          <p:nvPr/>
        </p:nvSpPr>
        <p:spPr>
          <a:xfrm>
            <a:off x="820025" y="165235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Запятая, которая меняет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5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фразу, где запятая стоит не на том месте. Смысл может сместиться, и предложение станет трудным для понимания. Поэтому в сложных предложениях и перечислениях знаки препинания проверяют особенно тщательно, не полагаясь только на скорость.
</a:t>
            </a:r>
            <a:endParaRPr lang="en-US" sz="981" dirty="0"/>
          </a:p>
        </p:txBody>
      </p:sp>
      <p:sp>
        <p:nvSpPr>
          <p:cNvPr id="12" name="Text 3"/>
          <p:cNvSpPr txBox="1"/>
          <p:nvPr/>
        </p:nvSpPr>
        <p:spPr>
          <a:xfrm>
            <a:off x="820573" y="3061041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 и двоеточие: точность вместо догадок
</a:t>
            </a:r>
            <a:pPr algn="l" indent="0" marL="0">
              <a:lnSpc>
                <a:spcPct val="115000"/>
              </a:lnSpc>
              <a:buNone/>
            </a:pPr>
            <a:r>
              <a:rPr lang="en-US" sz="5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тексте появляются двоеточия и тире, читатель ожидает объяснение или пояснение. Если знак потерян или поставлен случайно, логика рассуждения ломается. Проверьте такие места в обращениях, прямой речи и вводных словах — именно там чаще всего прячутся ошибки.
</a:t>
            </a:r>
            <a:endParaRPr lang="en-US" sz="92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фактов, дат и чисел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точности сравнивают данные из нескольких мест: конспект, учебник, источник проекта. Если в тексте есть формула или условие задачи, проверяют, что она записана полностью и без перестановок.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итоговом тексте сверяют даты, имена, названия, числа и формулы. Ошибка в одном символе меняет смысл, особенно в работах по истории, биологии, географии и информатике.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сдачей уточняют спорные сведения: редкие фамилии, события с похожими датами, термины и единицы измерения. Сомнительные факты не оставляют без проверки по надёжному источнику.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поиска ошибок в готовом тексте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проверки: от чтения и структуры к точным данным и финальному контролю версии
</a:t>
            </a:r>
            <a:endParaRPr lang="en-US" sz="11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Оформление списков и таблиц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43661" y="23990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списке несколько строк, следят, чтобы переносы не «уезжали» и выглядели одинаково у разных пунктов. В конце каждого элемента сохраняют нужную пунктуацию и стиль.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621425" y="3748700"/>
            <a:ext cx="4740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Таблицы проверяют по границам: линии должны быть ровными, а строки — сопоставимыми по высоте. Заголовки столбцов делают читаемыми, а выравнивание чисел и текста в ячейках — единым.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6182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списках должны совпадать знаки, отступы и начало каждого пункта. Нумерованный список проверяют на последовательность, а маркированный — на одинаковые маркеры и одинаковый уровень вложенности.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влияет на читаемость документа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контраст и удачный размер шрифта, тем меньше усилий требуется для чтения. На восприятие также заметно влияет интервал между строками, особенно в больших текстах.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показывают: начинать правки стоит с параметров, которые сильнее всего снижают нагрузку на глаза. Затем улучшать структуру абзацев и удобство размещения на странице.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по оформлению документов; условные баллы для иллюстрации (без измерений по конкретному файлу).
</a:t>
            </a:r>
            <a:endParaRPr lang="en-US" sz="56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в школьных документах достаточно одного или двух шрифтов. Чем меньше вариантов, тем легче читателю воспринимать структуру и не теряться при переходе между разделами.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ограниченного набора позволяет сосредоточиться на содержании, а не на визуальном шуме.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оформления: «используют один или два шрифта», методические рекомендации по редактированию текста.
</a:t>
            </a:r>
            <a:endParaRPr lang="en-US" sz="55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6" y="101125"/>
            <a:ext cx="4925029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62213" y="243800"/>
            <a:ext cx="3944400" cy="11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Просмотр страницы целиком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951800" y="2407871"/>
            <a:ext cx="2353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финальной проверке оценивают не только отдельные строки, но и весь лист целиком. Смотрят, не съехали ли рисунки, подписи и схемы, а заголовки не разорвались ли на разные части.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951725" y="3793042"/>
            <a:ext cx="2353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убеждаются, что на странице нет пустых больших мест и текст не выходит за границы поля. Общий просмотр помогает увидеть документ так, как он будет выглядеть при печати или отправке.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и после редактирования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правок обычно становится меньше опечаток и повторов. Текст выравнивается по структуре: заголовки смотрятся одинаково, а интервалы между частями документа становятся стабильными.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эффект: редактирование сокращает количество недочётов и делает документ ровнее. Итог выглядит понятным, поэтому его легче читать и проверять.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пример редактирования (условные значения для демонстрации).
</a:t>
            </a:r>
            <a:endParaRPr lang="en-US" sz="69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91359" y="950175"/>
            <a:ext cx="4161281" cy="2349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Чек-лист финальной проверки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Отметьте по каждому пункту результат: проверено, требует исправления или повторного просмотра. Перед сохранением убедитесь, что отмечены все элементы документа.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Подготовлено по требованиям к редактированию школьных текстов; итоговый чек-лист.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хотя бы один раздел отмечен «требует исправления», документ лучше не сохранять как финальный. Системная проверка уменьшает риск пропустить ошибку.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итоговой версии документа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оставить отдельную копию черновика, чтобы при необходимости вернуться к предыдущей версии. Так проще восстановить материал, если позже обнаружится ошибка или неудачное оформление.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отправкой проверяют, что открыт нужный файл и не появилось случайных изменений. Также убеждаются, что документ целиком отображается без пропущенных страниц и разрывов.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проверки документ сохраняют под понятным именем: часто указывают тему, фамилию или слово «итог». Это помогает быстро найти файл при возврате к работе перед сдачей.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аккуратный текст легче читать и оценивать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Финальное форматирование соединяет точность содержания и аккуратное оформление. Проверка ошибок, единый стиль, ровные абзацы, правильные данные и понятная структура делают документ удобным для чтения и сдачи.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2026-05-13T17:06:58Z</dcterms:created>
  <dcterms:modified xsi:type="dcterms:W3CDTF">2026-05-13T17:06:58Z</dcterms:modified>
</cp:coreProperties>
</file>