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«Соловьиный сад» А. Блока: поэма о выборе между мечтой и долгом
</a:t>
            </a:r>
            <a:pPr algn="l" indent="0" marL="0">
              <a:lnSpc>
                <a:spcPct val="90000"/>
              </a:lnSpc>
              <a:buNone/>
            </a:pPr>
            <a:r>
              <a:rPr lang="en-US" sz="166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о соблазне красоты и возвращении к нравственной ответственности.
</a:t>
            </a:r>
            <a:endParaRPr lang="en-US" sz="356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и место поэмы в творчестве Блока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«Соловьиный сад» создан в годы войны и общего культурного надлома начала XX века. В поздней поэзии Блока усиливаются темы утраты гармонии, внутреннего разлада и трудного выбора между желаемым и должным.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основа поэмы: путь героя и соблазн сада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Соловьиный сад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оградой открывается мир тишины, красоты и покоя, который обещает временное освобождение от тяжёлой повседневности.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идёт по каменистому пути, где каждый шаг связан с усталостью, трудом и привычным жизненным напряжением.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 зов прежней жизни, герой покидает сад и возвращается к дороге, сохраняя в памяти опыт соблазна и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806" y="1479100"/>
            <a:ext cx="185812" cy="297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29617"/>
            <a:ext cx="220800" cy="1962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поэмы: движение от дороги к саду и обратно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 ответственности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дорогу завершает круг композиции. Оно подчёркивает, что выбор героя связан не с бегством, а с признанием своего долга.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Пребывание в иллюзии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сада герой переживает краткое состояние покоя, но именно оно делает его уязвимым: отдых оборачивается опасностью забыть себя и прошлое.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у сада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ограду означает вход в иную реальность. Здесь внешний мир словно отступает, а тишина и красота притупляют чувство времени.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дорога сразу задаёт тему усилия и движения вперёд. Герой существует в мире, где нельзя остановиться без внутренней потери.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Пространственные образы и их смысловые значения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пространство становится языком смысла: каждое место выражает не только пейзаж, но и внутреннее состояние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в поэме передаёт психологический и нравственный конфликт: реальность, мечта и граница между ними становятся состояниями души.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Блока «Соловьиный сад»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Соловьиного сада как символ иллюзорного рая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Соловьиный сад притягивает обещанием покоя, красоты и тишины, но эта гармония непрочна: она строится на отрыве от труда, памяти и реальной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сада, мягкие звуки, ароматы и приглушённый свет создают ощущение уюта; одновременно этот мир выглядит отделённым от внешней действительности и потому обманчивым.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герой: человек на границе между трудом и мечтой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назван по имени, поэтому воспринимается как обобщённый образ человека, уставшего от тяжёлой работы и постоянного жизненного напряжения.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лишён чувствительности: именно внутренняя отзывчивость делает его восприимчивым к красоте, тишине и возможности краткого освобождения от боли.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к саду не сводится к слабости характера. В ней выражена человеческая потребность в отдыхе, надежде и восстановлении душевных сил.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герой сохраняет связь с реальностью: память о дороге помогает ему увидеть, что покой без ответственности может обернуться самообманом.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поэмы и их смысловой вес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 отдельные мотивы связаны между собой и усиливают внутреннее напряжение сюжета.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смысловую нагрузку несут память и выбор: именно они определяют развязку и возвращают героя к реальности.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Блока «Соловьиный сад»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труда и дороги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поэме обозначает не просто маршрут героя, а саму форму существования, где жизнь требует усилия, выносливости и готовности идти дальше.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связан с камнями, ветром, усталостью и повторяющимся движением вперёд. Эти детали создают образ мира, в котором нельзя остаться без последствий для себя.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на дорогу становится нравственным актом. Герой не выигрывает лёгкое счастье, но сохраняет связь с судьбой, памятью и подлинной жизнью.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соблазна и опасность самообмана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1459475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 делает желание покоя особенно сильным: именно в момент изнеможения соблазн кажется спасением.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9625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Притяжение сада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тишина и пение создают ощущение защищённости, в котором легко забыть о внешнем мире и своих обязанностях.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24950" y="293568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и уход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дороге показывает, что мечта не может заменить реальность, если она требует отказа от ответственности и собственной судьбы.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067450" y="994038"/>
            <a:ext cx="1578000" cy="14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забвения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внутри сада становится двусмысленным: он дарит отдых, но одновременно ослабляет связь героя с памятью и действием.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1915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год Блок создал поэму с особенно выразительной напевностью и внутренним напряжением.
</a:t>
            </a:r>
            <a:endParaRPr lang="en-US" sz="178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написания помогает понять, почему музыкальность здесь так тесно связана с тревогой эпохи и личным кризисом поэта.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Блок, «Соловьиный сад»; датировка создания поэмы — 1915 год.
</a:t>
            </a:r>
            <a:endParaRPr lang="en-US" sz="10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Драматургия внутреннего выбора героя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психологических состояний героя в поэме А. Блока «Соловьиный сад».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в поэме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героя в связи с прежней жизнью: она не даёт ему полностью раствориться в садовом покое и забыть, кем он был до встречи с этим соблазном.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о дороге, труде и постоянном движении разрушает чарующую неподвижность сада, возвращая герою ощущение реальности, времени и собственной биографии.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память становится нравственной силой: она помогает отличить истинное от мнимого и напоминает человеку о долге перед собой и своей судьбой.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как отражение душевного состояния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пейзаж первых сцен передаёт усталость и сопротивление мира. Камни, ветер и бесконечное движение вперёд делают путь почти физически ощутимым и подчёркивают тяжесть человеческого усилия.
</a:t>
            </a:r>
            <a:endParaRPr lang="en-US" sz="929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дорога как образ внутреннего напряжения
</a:t>
            </a:r>
            <a:endParaRPr lang="en-US" sz="1228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оградой возникает иной мир: мягкий свет, тишина, благоухание и пение создают ощущение покоя. Но эта красота не открыта жизни, а словно отделена от неё невидимой границей.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как пространство тишины и самообмана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моря и тёмное время суток усиливают чувство неясности выбора. Природа у Блока не просто изображает фон, а передаёт состояние человека, стоящего между прошлым и будущим.
</a:t>
            </a:r>
            <a:endParaRPr lang="en-US" sz="991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ночь как знак неопределённости
</a:t>
            </a:r>
            <a:endParaRPr lang="en-US" sz="1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поэмы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поэмы связывают внешний сюжет с внутренним выбором героя.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называют идею прямо, а создают многослойный смысл: соблазн и долг, мечта и реальность, память и забвение.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поэмы А. Блока «Соловьиный сад».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поэмы с символизмом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сохраняет символистскую многозначность: каждый образ в ней читается одновременно как конкретная деталь сюжета и как знак более широкого, внутреннего смысла.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подчёркивает музыкальность речи, поэтому звучание стихов становится не украшением, а способом передать власть красоты, тревогу выбора и меру душевного напряжения.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поэмы условно и символично: дорога, сад, ночь и море существуют не только как пейзаж, но и как модели человеческого состояния.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конфликт становится более жизненным и психологически ясным: речь идёт не об отвлечённом идеале, а о реальном выборе между покоем и долгом.
</a:t>
            </a:r>
            <a:endParaRPr lang="en-US" sz="11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Противопоставления, на которых держится смысл поэмы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взаимосвязаны и усиливают друг друга, создавая ощущение постоянного внутреннего напряжения.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конфликт строится не на одном выборе, а на системе антитез, где каждая альтернатива требует отказа от чего-то важного.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поэмы А. Блока «Соловьиный сад».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идея финала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выглядит ни торжеством разума, ни простым отказом от счастья: герой возвращается, потому что осознаёт цену бегства и не может жить вне собственной судьбы.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дороге означает принятие реальности со всеми её трудностями. Это нравственный шаг, а не поражение, потому что он сохраняет связь человека с жизнью и памятью.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не исчезает бесследно: он остаётся в сознании героя как пережитый соблазн, который уже изменил его взгляд на мир, труд и личную ответственность.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513192"/>
            <a:ext cx="267600" cy="237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513192"/>
            <a:ext cx="267600" cy="237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088" y="1484375"/>
            <a:ext cx="221625" cy="295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поэма остаётся актуальной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для чтения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поэма важна как разговор о взрослении, самоопределении и цене личного решения, который остаётся понятным и сегодня.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зрелой позиции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 дороге напоминает: подлинная свобода не в бегстве, а в умении принять ответственность и собственный путь.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Иллюзия комфорта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показывает, что удобство может стать ловушкой, если оно отрывает человека от памяти, труда и честного взгляда на жизнь.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желание уйти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точно передаёт состояние человека, который хочет спрятаться от перегрузки и тревоги в тихое, красивое и безопасное пространство.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Блока показывает, что мечта и покой не отменяют долга. Человек утверждает себя не в бегстве от дороги, а в честном принятии своей нравственной меры.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«Соловьиный сад»: красота, которая испытывает человека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2026-05-23T19:40:19Z</dcterms:created>
  <dcterms:modified xsi:type="dcterms:W3CDTF">2026-05-23T19:40:19Z</dcterms:modified>
</cp:coreProperties>
</file>