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развитых и развивающихся стран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модели аграрного производства: как климат, технологии, капитал и торговля формируют урожай, занятость и роль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продовольствие, а промышленность — сырьё для переработки. В развитых странах доля сектора в ВВП ниже, но производительность выше; в развивающихся — занятость велика, а доходы ограничены инфраструктурой и погодой. От него зависят продбезопасность, миграция и устойчивость сельских территорий.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аграрный сектор остается стратегическим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страны: высокая производительность и технологичность
</a:t>
            </a:r>
            <a:endParaRPr lang="en-US" sz="2219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фермы и высокая механизация позволяют работать быстрее и точнее: комбайны, GPS-навигация, датчики влажности почвы и системы прецизионного внесения удобрений.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зерновых, молока и мяса поддерживают селекция и научные разработки, а также доступ к кредитам и страхованию рисков, что стабилизирует результаты.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занимает меньшую долю занятых, но создаёт большой объём товарной продукции на одного работника благодаря технике, стандартизации и цифровому контролю процессов.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страны: занятость, мелкие хозяйства и зависимость от климата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развивающихся странах занятость в сельском хозяйстве очень высока, особенно в Южной Азии и странах Африки к югу от Сахары, где аграрный сектор — главный источник работы.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мелкие семейные хозяйства с ручным трудом и традиционными орудиями, поэтому механизация ограничена, а производственные циклы зависят от доступных ресурсов и навыков.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дожди определяют урожай, тогда как удобрения, качественные семена, ирригация, холодильное хранение и устойчивые рынки сбыта нередко доступны не всем фермерам.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показателей аграрного сектора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сопоставления по группам стран; конкретные значения зависят от базы расчёта (FAO/Всемирный банк) и методики.
</a:t>
            </a:r>
            <a:endParaRPr lang="en-US" sz="60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чисел видно главное: при меньшей доле занятых в развитых странах больше товарной продукции создаётся на работника за счёт технологий.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количеством занятых и экономической отдачей отражает уровень производительности: где меньше капитала и техники, там выше трудозатраты и ниже выработка.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6989" y="1576525"/>
            <a:ext cx="2251022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различия аграрных моделей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техника, вода, логистика и доступ к ресурсам меняют размер хозяйств и потери после сбора урожая.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инфраструктура и капитал доступны, цепочки «поле—рынок» работают устойчивее: потери ниже, а товарность выше.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характерных различий; конкретные значения зависят от страны и периода.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 перемен: высокоурожайные сорта на поле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меняются вместе с сортами: фермеры переходят на высокоурожайные линии пшеницы и риса. Вместо долгого ожидания — более предсказуемый результат. На иллюстрации легко показать ритм работ и надежду на стабильный урожай благодаря селекции.
</a:t>
            </a:r>
            <a:endParaRPr lang="en-US" sz="94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Удобрения, вода и защита растений как новый «набор инструментов»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революция второй половины XX века сделала удобрения, ирригацию и средства защиты растений частью обычной практики. Там, где раньше урожай зависел от удачи, появляется технологическая управляемость. Визуально это хорошо передать сочетанием полей и инфраструктуры.
</a:t>
            </a:r>
            <a:endParaRPr lang="en-US" sz="916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ручного труда к индустриальному сельскому хозяйству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техника и капельное орошение символизируют переход к индустриальной модели: работа становится точнее, а расход ресурсов — экономнее. На снимке можно показать пересечение двух миров: традиционное поле и технологическую систему, которая поддерживает урожай.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революция и агротехнологическая модернизация
</a:t>
            </a:r>
            <a:endParaRPr lang="en-US" sz="2539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сельского хозяйства в разных группах стран
</a:t>
            </a:r>
            <a:endParaRPr lang="en-US" sz="2455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преобладает товарное производство, ориентированное на рынок и экспорт: зерно, мясо, молоко, овощи и кормовые культуры.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развивающихся странах чаще сохраняются смешанные формы ведения хозяйства и элементы натурального производства, где часть продукции потребляется внутри семьи.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и плантационное сельское хозяйство: чай, кофе, какао, бананы, хлопок и сахар. Оно сильнее зависит от климата и условий сбыта.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формируется сочетанием климата, доступности земли, трудовых ресурсов и позиции страны в мировом товарообмене, включая спрос и экспортные цепочки.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сельхозпродукции от поля до потребителя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цепочки поставок и уязвимые звенья для потерь после сбора урожая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4906" y="3203566"/>
            <a:ext cx="16743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и регулирование аграрного сектора
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применяют субсидии и компенсации при неурожае, чтобы удерживать доходы фермеров и снижать риск резких провалов производства.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Субсидии и программы стабильности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позволяет переносить часть потерь на страховые механизмы, когда урожай ухудшается из-за погоды, болезней растений или других природных факторов.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рисков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Европейском союзе важную роль играет Общая сельскохозяйственная политика: она нацелена на стабильность производства и доходов, а также на согласование правил.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сельскохозяйственная политика ЕС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развивающихся странах поддержка часто ограничена, но особенно значима для доступа к семенам, воде, кредитам, технике и защите от колебаний цен.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ресурсам в странах с ограниченными бюджетами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сельского хозяйства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World Bank — тематические обзоры по климатическим рискам, почвенной деградации и потерям после сбора урожая; 2020–2023 (качественная структура, без привязки к долям конкретных стран).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редко действуют поодиночке: дефицит воды и деградация почв усиливают нестабильность урожаев, а слабая логистика и хранение превращают высокий вал в низкий доход.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одних странах доминируют инфраструктурно-финансовые барьеры, а в других — экологические последствия интенсивного земледелия.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устойчивое землепользование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может повышать урожайность, но при нарушении баланса питательных веществ усиливает эрозию и засоление почв, а также способствует загрязнению водоемов удобрениями и пестицидами.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точного земледелия и снижение потерь продовольствия помогают уменьшать выбросы и «экологический след» на единицу продукции, поддерживая долгосрочную продовольственную безопасность.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подходы включают севооборот, точное внесение удобрений, органические практики и меры по сохранению влаги; они снижают нагрузку на природные системы и делают производство стабильнее.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3651" y="1340425"/>
            <a:ext cx="373669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сельского хозяйства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2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(Food and Agriculture Organization of the United Nations), статистические справочники по сельскому хозяйству и структуре производства, актуальные выпуски за 2018–2023 годы.
</a:t>
            </a:r>
            <a:endParaRPr lang="en-US" sz="726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культуры и отрасли чаще всего связаны с конкретными регионами и почему это отражает природные условия, историю и экспортную ориентацию.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в целом совпадает с климатическими зонами и возможностями экспорта: в разных регионах «выигрывают» те культуры, которые проще производить и выгоднее продавать.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как фактор повышения урожайности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особенно важно в засушливых районах Азии, Северной Африки, Ближнего Востока и юго-запада США: оно стабилизирует водный режим и позволяет планировать посевы даже при нестабильных осадках.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ирригационные системы расширяют посевные площади и могут давать несколько урожаев в год, а капельный полив экономит воду и уменьшает потери влаги, улучшая эффективность использования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 производительность труда в сельском хозяйстве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ILO (International Labour Organization), World Bank — аналитические материалы по занятости и производительности в аграрном секторе; значения показаны как качественные ориентиры (без привязки к единому набору стран).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механизации один работник обслуживает больше техники и процессов, поэтому трудовой вклад уменьшается в доле занятости, но возрастает выпуск продукции.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обратную связь: высокая производственная обеспеченность снижает зависимость от ручного труда и повышает выпуск на работника.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75" y="335925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34369" y="1493250"/>
            <a:ext cx="234413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3750" y="1499880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после сбора урожая и их последствия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современных складов и качественной упаковки приводит к порче зерна и овощей, снижая объем пригодной к продаже продукции и обесценивая труд фермеров.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Складирование и тара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после сбора урожая сокращают предложение на рынке: фермеры получают меньше выручки, а потребители сталкиваются с более высокими ценами и дефицитами даже при «хорошем» урожае.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и продовольственная нестабильность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потерь — быстрый путь повышения эффективности: оно дает тот же результат «на поле» без расширения посевных площадей, снижая давление на ресурсы.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снижение потерь важно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холодильников и регулярного охлаждения усиливает потери скоропортящихся культур, а значит — уменьшает доходы и делает цены менее предсказуемыми для потребителей.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Холодовая цепь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транспортная сеть и плохие дороги повышают время доставки до рынков, увеличивая риск повреждений и потерь массы, а также ограничивая доступ к выгодным ценам.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маршруты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повышается устойчивость аграрного сектора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устойчивого развития: инвестиции, обучение и финансовые инструменты, затем улучшение логистики и адаптация к природным рискам.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значение сельского хозяйства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напрямую влияет на бедность, миграцию и занятость в сельской местности: когда доходы фермеров растут, снижается спрос на вынужденную смену региона проживания.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развивающихся странах рост продуктивности аграрного сектора часто становится стартовой точкой общего экономического развития, потому что расширяет занятость, доходы и устойчивость домашних хозяйств.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аграрный сектор поддерживает продовольственную независимость и экспортную выручку, а также помогает сохранять сельские территории и инфраструктуру, даже при меньшей доле занятых.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в одной диаграмме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и World Bank — обобщающие исследования по факторам производительности и инфраструктуре в сельском хозяйстве; 2019–2023 (показатели приведены как качественные уровни).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хозяйства опираются на технику, науку и инфраструктуру, тогда как в развивающихся странах сильнее проявляются ограничения капитала и зависимость от погоды.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механизация и инфраструктура выше, уменьшается риск «разрыва» между количеством произведенного и реальной отдачей через рынки и переработку.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чаще опираются на технологии и высокий уровень производительности, а развивающиеся — на трудоемкие формы и уязвимость к рискам. Будущее — цифровизация, устойчивое землепользование, снижение потерь и более доступные рынки.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две модели сельского хозяйства — и разные траектории будущего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2026-05-14T00:01:14Z</dcterms:created>
  <dcterms:modified xsi:type="dcterms:W3CDTF">2026-05-14T00:01:14Z</dcterms:modified>
</cp:coreProperties>
</file>