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население Земли и почему это важно?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динамика населения мира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определяет расселение, развитие городов, спрос на транспорт, школы и больницы. Чтобы понять эти процессы, используют переписи, текущий учёт и прогнозы ООН, а также показатели рождаемости, смертности и миграции.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география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рост населения Земли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1800 — около 1 млрд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XIX века население мира оставалось сравнительно небольшим, а его рост происходил медленно и неравномерно по регионам.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 — ускорение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протяжении XX века численность населения начала быстро увеличиваться: улучшились медицина, санитария, питание и выживаемость детей.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2011 — 7 млрд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XXI века человечество достигло 7 млрд человек, что стало символом новой демографической эпохи.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 — более 8 млрд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2022 году население Земли превысило 8 млрд. При этом темпы роста уже стали ниже, чем в середине прошлого века.
</a:t>
            </a:r>
            <a:endParaRPr lang="en-US" sz="9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численность населения мира
</a:t>
            </a:r>
            <a:endParaRPr lang="en-US" sz="274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роста показывает, как долгое время население увеличивалось медленно, а затем резко ускорилось в последние два столетия.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скачок пришёлся на XX век; в XXI веке рост продолжается, но уже замедляется.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Prospects; исторические оценки численности населения
</a:t>
            </a:r>
            <a:endParaRPr lang="en-US" sz="72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масштабы и темпы роста населения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43317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прироста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численность населения мира увеличивается примерно на 70–80 млн человек, однако скорость роста уже ниже, чем в середине XX века, когда смертность снижалась особенно быстро.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438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2024 году население Земли приближается к 8,2 млрд человек. Это означает, что демографические процессы напрямую затрагивают почти все сферы жизни общества и мировой экономики.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83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снижается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глобальный суммарный коэффициент рождаемости приблизился к 2,3 рождения на одну женщину. Это отражает переход многих стран к более поздним бракам, меньшим семьям и более низкой рождаемости.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 численности населения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страны с крупнейшим населением и их примерную долю в населении мира.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по численности населения сосредоточены прежде всего в Азии; среди крупнейших стран заметно также присутствие США.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национальные статистические оценки, 2024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 динамике населения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176110" y="1496669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Быстрорастущие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высокий прирост населения характерен для Африки к югу от Сахары и Южной Азии. Здесь молодая возрастная структура и высокая рождаемость поддерживают быстрый рост численности.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845323" y="25053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или отрицательный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Европе, Японии и части Восточной Азии рост населения минимален или уже отрицателен. Главные причины — низкая рождаемость и старение населения, которое уменьшает долю молодых поколений.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302956" y="35140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на карте мира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карта демонстрирует резкое неравенство демографической динамики: одни регионы быстро прибавляют население, а другие сталкиваются со стагнацией и естественной убылью.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переход как объяснение изменений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76253" y="2364449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стадия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рождаемость и высокая смертность удерживают численность населения на сравнительно стабильном уровне.
</a:t>
            </a:r>
            <a:endParaRPr lang="en-US" sz="801" dirty="0"/>
          </a:p>
        </p:txBody>
      </p:sp>
      <p:sp>
        <p:nvSpPr>
          <p:cNvPr id="11" name="Text 3"/>
          <p:cNvSpPr txBox="1"/>
          <p:nvPr/>
        </p:nvSpPr>
        <p:spPr>
          <a:xfrm>
            <a:off x="2801186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стадия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быстро снижается благодаря улучшению условий жизни, а рождаемость ещё остаётся высокой, поэтому население растёт особенно быстро.
</a:t>
            </a:r>
            <a:endParaRPr lang="en-US" sz="801" dirty="0"/>
          </a:p>
        </p:txBody>
      </p:sp>
      <p:sp>
        <p:nvSpPr>
          <p:cNvPr id="12" name="Text 4"/>
          <p:cNvSpPr txBox="1"/>
          <p:nvPr/>
        </p:nvSpPr>
        <p:spPr>
          <a:xfrm>
            <a:off x="4726093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стадия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начинает заметно уменьшаться: семьи становятся меньше, а темпы прироста постепенно замедляются.
</a:t>
            </a:r>
            <a:endParaRPr lang="en-US" sz="801" dirty="0"/>
          </a:p>
        </p:txBody>
      </p:sp>
      <p:sp>
        <p:nvSpPr>
          <p:cNvPr id="13" name="Text 5"/>
          <p:cNvSpPr txBox="1"/>
          <p:nvPr/>
        </p:nvSpPr>
        <p:spPr>
          <a:xfrm>
            <a:off x="6651032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стадия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 смертность остаются низкими, и численность населения меняется медленно или почти не растёт.
</a:t>
            </a:r>
            <a:endParaRPr lang="en-US" sz="8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изменения численности населения
</a:t>
            </a:r>
            <a:endParaRPr lang="en-US" sz="2669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естественным движением, миграциями и социально-экономическими условиями.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 мира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населения различается по странам: чем выше доля пожилых, тем сильнее нагрузка на социальные системы и рынок труда.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пока остаётся преимущественно трудоспособным, но рост доли пожилых ускоряется и меняет демографический баланс.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и его последствия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96950" y="1509400"/>
            <a:ext cx="38859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пожилых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ожидаемой продолжительности жизни означает, что людей старших возрастов становится больше. Это меняет возрастную пирамиду: уменьшается доля детей и растёт число тех, кому требуется регулярная медицинская и социальная поддержка.
</a:t>
            </a:r>
            <a:endParaRPr lang="en-US" sz="1062" dirty="0"/>
          </a:p>
        </p:txBody>
      </p:sp>
      <p:sp>
        <p:nvSpPr>
          <p:cNvPr id="13" name="Text 3"/>
          <p:cNvSpPr txBox="1"/>
          <p:nvPr/>
        </p:nvSpPr>
        <p:spPr>
          <a:xfrm>
            <a:off x="996950" y="2432800"/>
            <a:ext cx="38859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экономику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с низкой рождаемостью сокращается численность трудоспособного населения. Из-за этого возрастает демографическая нагрузка на работающих, а государству сложнее одновременно финансировать пенсии, здравоохранение и другие социальные обязательства.
</a:t>
            </a:r>
            <a:endParaRPr lang="en-US" sz="967" dirty="0"/>
          </a:p>
        </p:txBody>
      </p:sp>
      <p:sp>
        <p:nvSpPr>
          <p:cNvPr id="14" name="Text 4"/>
          <p:cNvSpPr txBox="1"/>
          <p:nvPr/>
        </p:nvSpPr>
        <p:spPr>
          <a:xfrm>
            <a:off x="996950" y="3356200"/>
            <a:ext cx="38859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общественные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общества влияет не только на бюджет, но и на рынок труда. Возрастает спрос на специалистов по уходу, адаптацию рабочих мест для пожилых людей и более гибкие формы занятости.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в разных типах стран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уровень социально-экономического развития связан с числом рождений и направлением демографических изменений.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образования женщин, доступность медицины и степень урбанизации, тем ниже рождаемость и медленнее естественный прирост.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ООН и Всемирного банка.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728830"/>
            <a:ext cx="1116300" cy="893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679217"/>
            <a:ext cx="1116300" cy="992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эффекты урбанизации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людей
</a:t>
            </a:r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притягивают население благодаря рабочим местам и услугам. Поэтому именно в городских агломерациях быстрее всего растёт численность жителей и усиливается роль крупных центров.
</a:t>
            </a:r>
            <a:endParaRPr lang="en-US" sz="82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занятости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увеличивает долю населения, занятого в промышленности, сфере услуг, транспорте и управлении. Сельское хозяйство постепенно теряет прежнее доминирование в структуре экономики.
</a:t>
            </a:r>
            <a:endParaRPr lang="en-US" sz="853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жильё
</a:t>
            </a:r>
            <a:pPr algn="ctr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людей в города повышает потребность в новых жилых кварталах, общественном транспорте и инженерных сетях. При недостатке планирования возникают перегрузка инфраструктуры и рост цен.
</a:t>
            </a:r>
            <a:endParaRPr lang="en-US" sz="840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
</a:t>
            </a:r>
            <a:pPr algn="ctr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населения усиливает загрязнение воздуха, потребление воды и объём отходов. Поэтому урбанизация требует не только расширения инфраструктуры, но и экологически устойчивых решений.
</a:t>
            </a:r>
            <a:endParaRPr lang="en-US" sz="7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как часть демографической динамики
</a:t>
            </a:r>
            <a:endParaRPr lang="en-US" sz="247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перераспределяют население между странами и регионами, а их структура зависит от разницы в доходах, безопасности и возможностях обучения.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трудовые и вынужденные потоки: они поддерживают экономику принимающих стран, но требуют быстрого развития жилья и социальных услуг.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МОМ; обобщение по международным миграционным потокам, 2023–2024.
</a:t>
            </a:r>
            <a:endParaRPr lang="en-US" sz="7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молодого населения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Африки к югу от Сахары доля детей и подростков очень высока, а средний возраст населения низок. Это создаёт мощный демографический импульс: даже при постепенном снижении рождаемости число жителей продолжает быстро увеличиваться.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рост ускоряется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смертности, улучшение медицинской помощи и сохранение высокой рождаемости формируют один из самых быстрых темпов прироста в мире. Именно поэтому Африка рассматривается как главный источник будущего мирового роста населения в XXI веке.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карта Африки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максимальная численность и замедление роста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380890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в Восточной Азии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Япония и Южная Корея столкнулись с очень низкой рождаемостью и быстрым старением населения. Это постепенно меняет структуру спроса на труд, образование, жильё и социальную защиту.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9455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населённый регион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остаётся центром мировой демографии: здесь живёт большая часть населения Земли. Однако внутри региона разрыв огромен — от стран с очень высокой плотностью населения до территорий с относительно низкой заселённостью.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517050" y="1524275"/>
            <a:ext cx="18099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траектории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сохраняет рост численности населения, но темпы тоже снижаются. Для Азии в целом характерно сочетание зрелых демографических моделей в одних странах и более молодых, быстрорастущих — в других.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численности населения мира до 2100 года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ООН показывает, что рост продолжится, но его скорость заметно ниже, чем в прошлом столетии, когда население росло особенно быстро.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и концу века основной прирост будет связан прежде всего с Африкой, тогда как в Европе и части Восточной Азии ожидается стагнация или спад.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Prospects, средний сценарий.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демография влияет на экономику и общество
</a:t>
            </a:r>
            <a:endParaRPr lang="en-US" sz="2391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изменение возрастной структуры населения преобразует экономические и социальные потребности общества.
</a:t>
            </a:r>
            <a:endParaRPr lang="en-US" sz="9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вызовы XXI века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регионы быстро прибавляют население, а другие сталкиваются со стагнацией и убыванием. Это усиливает различия в развитии, доступе к ресурсам и возможностях экономического роста.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и дефицит кадров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странах сокращается доля молодёжи и растёт нагрузка на трудоспособное население. В результате усложняется финансирование пенсий, здравоохранения и системы длительного ухода.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7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растут быстрее инфраструктуры, поэтому возникают проблемы с жильём, транспортом, водой и отходами. Без грамотного планирования урбанизация превращается в источник социальных и экологических рисков.
</a:t>
            </a:r>
            <a:endParaRPr lang="en-US" sz="925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Ответные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57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Смягчать демографические проблемы помогают образование, доступная медицина, поддержка семей, продуманная миграционная политика и устойчивое городское развитие, рассчитанное на долгосрочный рост населения.
</a:t>
            </a:r>
            <a:endParaRPr lang="en-US" sz="9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население будет увеличиваться и дальше, однако главный демографический центр смещается в Африку и Южную Азию. Будущее численности и структуры населения определят образование, медицина, семейная политика и уровень развития стран.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мира: рост продолжается, но меняется его карта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2026-06-03T05:15:02Z</dcterms:created>
  <dcterms:modified xsi:type="dcterms:W3CDTF">2026-06-03T05:15:02Z</dcterms:modified>
</cp:coreProperties>
</file>