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Полесская провинция: крупнейший болотный регион Восточной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мир, где вода, лес и болота образуют единое целое.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на карте Восточной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занимает переходную полосу между лесом и лесостепью. Его пространство формируют бассейны Припяти, Днепра и их притоков, а история региона связана с трудной проходимостью, пограничностью и долгим сохранением природных комплексов.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водная основа региона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равнин
</a:t>
            </a:r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Полесья в основном низменный и слабоволнистый, с высотами преимущественно до 200 метров. Это создает условия для застойного увлажнения, медленного стока и широкого распространения болот.
</a:t>
            </a:r>
            <a:endParaRPr lang="en-US" sz="2384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и террасы
</a:t>
            </a:r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рек сформировались широкие поймы, аллювиальные равнины и древние озерно-ледниковые формы. Песчаные гривы и надпойменные участки служат естественными «островами» более сухой земли.
</a:t>
            </a:r>
            <a:endParaRPr lang="en-US" sz="2324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Припять как ось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водной артерией считается Припять, а ее притоки образуют густую сеть проток, стариц, мелких рек и каналов. Такая водная структура делает ландшафт особенно мозаичным.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воды и болот
</a:t>
            </a:r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водность территории объясняется близким залеганием грунтовых вод и слабым дренажем. Именно поэтому здесь так устойчиво сохраняются заболоченные участки, влажные луга и переувлажненные леса.
</a:t>
            </a:r>
            <a:endParaRPr lang="en-US" sz="22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мозаичность ландшафта: рядом с болотами и лесами встречаются поля, луга и водные пространства.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заболоченных земель показывает, что природный режим Полесья определяется прежде всего избытком влаги.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природных компонентов Полесья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2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географическому описанию Полесья; обобщение для учебной иллюстрации.
</a:t>
            </a:r>
            <a:endParaRPr lang="en-US" sz="13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как главная природная особенность Полесья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встречаются верховые, низинные и переходные болота. Они различаются источниками питания, составом растительности и степенью увлажнения, но вместе формируют крупнейшие массивы органогенных почв.
</a:t>
            </a:r>
            <a:endParaRPr lang="en-US" sz="2476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Резервуары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аккумулируют осадки и замедляют поверхностный сток, выравнивая водный режим рек. Благодаря этому они действуют как природные регуляторы, особенно заметные в периоды паводков и летней межени.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Моховые ковры, кочки, заболоченные леса и торфяники создают условия для редких видов растений и животных. Именно в таких местообитаниях сохраняется высокая биологическая разнообразность.
</a:t>
            </a:r>
            <a:endParaRPr lang="en-US" sz="2424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нарушении водного режима болота быстро теряют устойчивость: торф пересыхает, усиливается риск пожаров, а местообитания многих видов сокращаются. Поэтому их сохранение требует постоянного контроля.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082225"/>
            <a:ext cx="10121400" cy="5968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природных условий Полесья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территория по-разному выглядит в пойме, на болоте, на песчаной гриве и на освоенных землях.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соседние участки резко различаются по почвам, растительности и возможностям хозяйственного использования.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физико-географической характеристике Полесья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Полесья и его сезонные особенности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обычно сравнительно мягкая, но влажная, с частыми оттепелями и туманами. Это облегчает сохранение снежного покрова не каждый год, зато усиливает сырость и осложняет дорожные условия.
</a:t>
            </a:r>
            <a:endParaRPr lang="en-US" sz="2163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преобладают умеренно теплые температуры, однако высокая влажность воздуха делает погоду менее комфортной. Для полевых работ важны не только температура, но и продолжительность переувлажнения почв.
</a:t>
            </a:r>
            <a:endParaRPr lang="en-US" sz="2130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Половодья и сток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реки заметно разливаются, а водный режим становится особенно неустойчивым. Половодья определяют сроки хозяйственных работ и влияют на доступность низменных участков.
</a:t>
            </a:r>
            <a:endParaRPr lang="en-US" sz="2293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2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отдельные сухие периоды повышается пожароопасность торфяников и лесных массивов. Поэтому климат Полесья требует постоянного учета сезонности при ведении сельского хозяйства и охране природы.
</a:t>
            </a:r>
            <a:endParaRPr lang="en-US" sz="21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Полесья сформировала особый образ жизни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последовательную связь между природной средой, расселением, хозяйством и современным использованием территории.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вдоль воды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Полесское поселение часто тянется длинной полосой вдоль реки, протоки или дороги. Такой планировкой жители выбирали более сухие и удобные места, избегая переувлажненных низин и сохраняя связь с водой.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 приподнятом участке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застройка обычно включала деревянные дома, хозяйственные дворы и сады, размещенные на возвышении. Это помогало защитить жилье от сырости, весенней воды и размывания почвы.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вокруг дома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поселения обычно видны пойменные луга, лесные полосы и близкие водоемы. Такая среда не только определяла хозяйство, но и задавала особый ритм повседневной жизни: по сезонам, воде и дороге.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традиционное полесское поселение
</a:t>
            </a:r>
            <a:endParaRPr lang="en-US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этнокультурная специфика Полесья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культурное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исторически находилось на пересечении белорусских, украинских, польских и частично русских культурных влияний. Это сделало местную традицию многослойной, но при этом хорошо узнаваемой.
</a:t>
            </a:r>
            <a:endParaRPr lang="en-US" sz="2283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Полесские говоры сохранили архаичные языковые черты и собственную лексику. Для лингвистов они особенно ценны как свидетельство длительной исторической изоляции и местной языковой преемственности.
</a:t>
            </a:r>
            <a:endParaRPr lang="en-US" sz="2294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ремесла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культуре заметны вышивка, лозоплетение, ткачество и деревянное зодчество. Эти занятия развивались как практичные ответы на природные условия и доступные материалы.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обряды, календарные праздники и речное хозяйство долго оставались основой местного уклада. В них отражается тесная связь людей с водой, лесом и сезонным ритмом природы.
</a:t>
            </a:r>
            <a:endParaRPr lang="en-US" sz="24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738849"/>
            <a:ext cx="10121400" cy="4420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полещуков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природная среда Полесья сформировала особенности речи, быта и ремесел местного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полещуков тесно связана с природой: местные ресурсы определяли речь, питание, жилье и ремесленные навыки.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этнографии Полесья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виды хозяйства часто сочетаются: лес дает сырье и рабочие места, а природные ландшафты становятся основой для рекреации.
</a:t>
            </a:r>
            <a:pPr algn="l" indent="0" marL="0">
              <a:lnSpc>
                <a:spcPct val="150041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лесное хозяйство и туризм; мелиорация дает эффект, но требует осторожности из-за экологических последствий.
</a:t>
            </a:r>
            <a:endParaRPr lang="en-US" sz="2377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 территории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«Полесская провинция»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Мелиорация: результаты и проблемы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заболоченных земель рассматривалось как способ расширить пашню, улучшить санитарные условия и сделать отдельные участки более доступными для хозяйства.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мелиорацию оценивают с учетом баланса между пользой для хозяйства и рисками для экосистем, поэтому особое внимание уделяют восстановлению водного режима.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массовых работ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 изменила природный водный режим: снизился уровень грунтовых вод, ускорилось разрушение торфяников и выросла пожароопасность на осушенных площадях.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территории и редкие виды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массивы как «живая лаборатория»
</a:t>
            </a:r>
            <a:pPr algn="l" indent="0" marL="0">
              <a:lnSpc>
                <a:spcPct val="90000"/>
              </a:lnSpc>
              <a:buNone/>
            </a:pPr>
            <a:r>
              <a:rPr lang="en-US" sz="1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болота Полесья показывают, как выглядит почти естественный водно-болотный ландшафт. Здесь особенно заметны моховые ковры, кочки и открытые участки воды. Такие места важны не только для науки, но и для сохранения редких видов, чувствительных к нарушению режима увлажнения.
</a:t>
            </a:r>
            <a:endParaRPr lang="en-US" sz="1999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Поймы, леса и редкие птицы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поймах рек сохраняются старичные озера, влажные луга и участки естественного леса. Именно здесь можно встретить черного аиста, журавля, выдру и бобра. Эти территории хорошо показывают, насколько богата и уязвима природа Полесья одновременно.
</a:t>
            </a:r>
            <a:endParaRPr lang="en-US" sz="2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усиливаются там, где нарушен водный режим: страдают торфяники, лесные массивы и природные коридоры между болотами и поймами.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риска связан с хозяйственным воздействием и засушливыми периодами; ключ к устойчивости — охрана вод и восстановление природных связей.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Полесья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о природных рисках Полесья
</a:t>
            </a:r>
            <a:endParaRPr lang="en-US" sz="14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развития дорожной сети реки и протоки были главным способом передвижения, особенно в период весенних разливов, когда сухопутные маршруты становились почти непроходимыми.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усилили роль узловых пунктов, ускорили перевозку леса, сельхозпродукции и пассажиров, а также закрепили новые центры расселения.
</a:t>
            </a:r>
            <a:endParaRPr lang="en-US" sz="2529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Насыпи и мосты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связать разобщенные участки, строили дороги на возвышенных основаниях и мостовые переходы. Это постепенно сокращало изоляцию поселений и расширяло хозяйственные связи.
</a:t>
            </a:r>
            <a:endParaRPr lang="en-US" sz="2529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освоение территории зависит от состояния магистралей, мостов и грунтов. Сезонные подтопления по-прежнему влияют на качество сообщения и темпы развития отдельных районов.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освоение труднодоступной территории
</a:t>
            </a:r>
            <a:endParaRPr lang="en-US" sz="5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62718"/>
            <a:ext cx="10121400" cy="4807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 Полесья и их 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города Полесья распределяют административные, хозяйственные и культурные функции в пределах региона.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Полесья развиваются как опорные пункты расселения: одни сильнее связаны с транспортом, другие — с культурой и ресурсами территории.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региональной географии Полесья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устойчивого развития Полесья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логике: охрана природы → восстановление функций экосистем → экологичное хозяйство → постоянный контроль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в науке, памяти и географической культуре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исследований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рассматривают географы, этнографы и экологи как территорию, где особенно наглядно видно взаимодействие человека с водно-болотной средой и природными ограничениями.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ученых регион ценен как пример сохранения болот, пойм и лесов. Здесь можно изучать редкие экосистемы, их уязвимость и способы восстановления природного равновесия.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идентичность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 помогает понять, как складываются локальная культура и историческая память. В условиях природной изоляции дольше сохранялись местные традиции и особенности расселения.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географии Полесье служит ярким примером связи природы, хозяйства и культуры. На его материале удобно показывать влияние рельефа, воды и болот на жизнь населения.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ценность Полесья в единстве природы и 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Полесье — не периферия, а целостная природно-культурная система. Его будущее зависит от умения сохранить болота, леса и водный режим, не утрачивая хозяйственную и культурную жизнь региона.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2026-06-03T00:45:45Z</dcterms:created>
  <dcterms:modified xsi:type="dcterms:W3CDTF">2026-06-03T00:45:45Z</dcterms:modified>
</cp:coreProperties>
</file>