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растение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растёт, пьёт воду, дышит и даёт семена каждый год.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с нами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окружают нас повсюду: в лесу, в саду, на лугу и даже на подоконнике. Они бывают огромными и совсем крошечными, но всем нужно жить, расти и продолжать свой род через семена.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подземная опора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 держит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крепко удерживает растение в почве, как якорь. Благодаря ему растение не падает от ветра и может спокойно расти вверх, к свету и теплу.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влагу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есть главный корень и боковые корешки. Они расходятся в разные стороны и помогают находить влагу в разных слоях почвы, даже если верхний слой подсох.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тонкие корешки растение впитывает из земли воду. Вместе с ней в организм поступают растворённые минеральные вещества, нужные для роста, цветения и образования семян.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 почвой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 только кормит растение, но и связывает его с землёй. Без такой подземной опоры растению было бы трудно устоять и получать всё необходимое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части растения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 воды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стеблю вода и растворённые вещества поднимаются от корня к листьям, цветкам и плодам. Стебель работает как удобная дорога, по которой всё нужное движется вверх.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корень, листья, цветки и плоды в одно целое. Если бы его не было, части растения не могли бы так дружно работать вместе.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или твёрдый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травянистых растений стебель обычно мягкий и гибкий. У деревьев он становится твёрдым, прочным и превращается в ствол, который держит большую крону.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роста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помогает растению тянуться к свету и удерживать листья выше земли. Так им легче ловить солнечные лучи и не прятаться в тени.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816" y="1479100"/>
            <a:ext cx="204394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листья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испарять воду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в листе становится слишком много, часть её уходит наружу. Так растение не перегревается и может лучше сохранять равновесие.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через отверстия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есть очень маленькие отверстия. Через них растение получает воздух и выпускает лишнюю воду, будто тихо «проветривается».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хлорофилл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листьям придаёт хлорофилл. Это особое вещество помогает листу собирать свет и делать важную работу для всего растения.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Ловят свет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солнечные лучи и используют их для работы растения. Чем лучше свет, тем активнее растение может готовить себе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получает пищу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свет, вода и воздух помогают листьям создавать пищу для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растению готовить пищу и расти крепким. Без него листья становятся бледными, а стебель тянется выше, будто ищет потерянное солнышко.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листьям и цветкам. Если её мало, растение быстро вянет, а его части теряют упругость и свежий вид.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нужен воздух для дыхания и тепло для роста. Когда становится слишком холодно, оно замедляет развитие и словно берёт паузу.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растению полезные вещества, а человек помогает поливом и уходом. Без внимания даже здоровому растению приходится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пьёт воду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 отдаёт воду тонким корешкам. Они всасывают её, словно маленькие губки, и передают дальше по всему растению.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требует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растение теряет воду быстрее обычного. Поэтому его нужно поливать вовремя, чтобы листья не поникли и не начали грустить.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стеблю вода движется к листьям, цветкам и плодам. Этот путь похож на длинную трубочку, по которой всё поднимается без остановок.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бывают разными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месту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тени полезнее большие листья, а на солнце или в сухом месте часто встречаются маленькие, плотные или игольчатые. Так растение бережёт влагу и ловит свет.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находит свой вид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«выбирает» форму листьев, которая помогает ему жить в своих условиях. Поэтому у одних листья широкие, а у других узкие и длинные.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жизни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 листьев помогает растениям чувствовать себя лучше в лесу, в поле, в пустыне или у воды. У каждого листа своя важная работа.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цветок помогает появиться семенам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яркий цветок прилетает пчела и собирает сладкий нектар. Заодно она невольно переносит пыльцу на другой цветок. Так растение получает помощь для образования семян, а пчела — вкусное угощение.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прилетела в гости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садится на цветок, и её лёгкие лапки касаются тычинок и пестика. Пыльца переходит с одного цветка на другой, а потом в цветке начинают формироваться семена и плод.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саду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кажется нарядным украшением, но у него очень важное дело. Он создаёт условия для опыления, чтобы растение могло продолжить жизнь. После этого в нём появляются семена, из которых вырастут новые растения.
</a:t>
            </a:r>
            <a:endParaRPr lang="en-US" sz="898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цветка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взрослого растения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развивается растение от семени до появления новых семян.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семена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оболочка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словно маленький домик для семян: он закрывает их от солнца, ветра и случайных ударов. Пока семена созревают, плод помогает им оставаться целыми и крепкими.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яблока, вишни, огурца и гороха плоды выглядят по-разному, но задача у них одна. Каждый плод помогает семенам дозреть и дождаться подходящего времени для путешествия.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 будущего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семена спокойно ждут, пока окажутся в новом месте. Когда условия станут подходящими, из них начнёт развиваться новое растение, и жизнь продолжится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семена расселяются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помогает растениям расселяться: переносит семена, сажает их в саду и на огороде. Так растения появляются там, где им удобно расти и развиваться.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разносят семена на шерсти или после еды. У репейника есть цепкие крючочки, а птицы и звери могут унести семена далеко от материнского растения.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и плоды переносятся водой. Например, у кокоса прочная оболочка, которая помогает ему не тонуть и путешествовать по морю или реке.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легко подхватывает ветер. У одуванчика они словно маленькие парашютики, поэтому могут улетать далеко и попадать на новые свободные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времена года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просыпаются после зимнего отдыха. Они начинают тянуться к свету, выпускают новые листья и быстро растут, будто радуются тёплым лучам солнца.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 многих растений созревают плоды и семена. Листья у деревьев меняют цвет и опадают, а растения постепенно готовятся к холодному времени года.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становятся сильными и зелёными. Многие из них цветут, а также накапливают силы, чтобы позже сформировать плоды и семена. Работы у них хватает!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одни растения отдыхают под снегом, а деревья стоят без листьев. Они ждут тепла, чтобы весной снова начать новый круг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защищаются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шипы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кактуса есть колючки, которые защищают его от животных и помогают беречь влагу. Такие острые «щитки» делают растение менее заметным и менее вкусным для тех, кто хочет его съесть.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Жгучие волоски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Крапива защищается жгучими волосками. Если её задеть, возникает неприятное ощущение, и животные стараются держаться подальше. Это простой, но очень действенный способ обороны.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имеют горькие или невкусные листья. Такой вкус не нравится многим животным, поэтому растение дольше остаётся целым и успевает расти, цвести и давать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растениям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бабочки переносят пыльцу с цветка на цветок. Благодаря им у растений появляются семена. Без таких помощников многим цветам было бы намного труднее размножаться.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поливают растения, рыхлят землю и убирают сорняки. Особенно важна такая помощь для садовых и комнатных растений, ведь они не могут позаботиться о себе 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могут переносить семена на шерсти, лапках или вместе с пищей. Так растения расселяются по новым местам и находят подходящие условия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при плохом уходе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ошибки ухода влияют на состояние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важны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наполнить воздух кислородом, который нужен людям и животным для дыхания. Поэтому зелёные листья — не просто украшение, а важная часть жизни на Земле.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мир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деревья и травы делают природу красивой и уютной. Они радуют глаз, создают настроение и превращают двор, парк или лес в живое, интересное место.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тень и прохладу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приятно отдыхать в жаркий день, потому что крона даёт тень. Растения также помогают сохранять влагу в почве и защищают землю от пересыхания.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животные, насекомые и птицы находят среди растений пищу и укрытие. Без зелёных соседей многим живым существам было бы гораздо труднее 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растением дома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каждый день замечать, сколько у растения стало листьев, как изменился стебель и насколько влажная земля. Такие наблюдения помогают увидеть рост почти как по волшебству.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Поливаем умеренно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растение нужно без спешки и без лишней воды. Если уход разумный, изменения становятся заметны быстро: появляются новые листья, а растение выглядит бодрее.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светлое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растение к светлому окну, оно будет получать достаточно света для роста. Без света ему трудно оставаться зелёным и крепким, даже если поливать его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живёт, растёт и продолжает свой род благодаря корню, стеблю, листьям, цветку и плодам. Ему нужны свет, вода, воздух, тепло и забота. А ещё оно очень полезно нам.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— живой зелёный труженик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2026-05-26T04:23:09Z</dcterms:created>
  <dcterms:modified xsi:type="dcterms:W3CDTF">2026-05-26T04:23:09Z</dcterms:modified>
</cp:coreProperties>
</file>