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взаимодействий живых организмов и среды в сложных системах экосистем.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история концепции экосистем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 — важная ступень биологической организации, объединяющая организмы и среду. Термин введён Артуром Тэнсли в 1935 году, что заложило основы экологии как науки и углубило понимание природных процессов.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Биотическая часть включает организмы разных групп — растения, животных, грибы, микроорганизмы, участвующие в обмене веществ и энергии.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климат, свет, температура, почва, вода и рельеф — формируют условия окружающей среды и влияют на развитие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и их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относятся леса, тундры, пустыни и другие природные сообщества. Эти экосистемы обладают высокой устойчивостью и способностью к саморегуляции без прямого вмешательства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человеком экосистемы, такие как сельхозугодья и города, сильно зависят от деятельности человека. Они менее устойчивы и требуют постоянного управления для поддержания баланса.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экосистем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биоценоза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— это совокупность всех взаимодействующих популяций видов, обитающих в одном биотопе, составляющий ядро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 включают доминантные виды, формирующие структуру сообщества, эдификаторов — создающих среду, и консументов — потребляющих органику.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биоценоза зависит от разнообразия видов и плотности их взаимосвязей, что обеспечивает баланс и саморегуляцию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составляющие биотопа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условия, включая температуру и влажность, определяют жизненные формы и процессы внутри экосистемы.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 фотосинтез и активность обитателей, формируя жизненный цикл растений и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почвы и воды задаёт доступность питательных веществ и влияет на биологическую продуктивность.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микроклимат создают местные условия, влияющие на распределение и взаимодействия организмов в 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5937"/>
            <a:ext cx="3887700" cy="16865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 организмов в экосистеме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выделяют три главные группы организмов, участвующих в потоках веществ и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взаимосвязаны и обеспечивают устойчивое функционирование экосистемы.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знания в экологии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экосистемах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 включают пищевые цепи, где энергии передаются от одного организма к другому через питание.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и антагонистические взаимодействия регулируют баланс, укрепляют структуру и влияют на устойчивость биоценозов.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сети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наземной пищевой цепи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энергии: трава → саранча → ящерица → змей → орёл. Эта цепь показывает взаимосвязь между разными трофическими уровнями.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пищевых сетей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отражают сеть взаимосвязей всех пищевых взаимодействий в экосистеме, способствуя её устойчивости благодаря разнообразию путей передачи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и 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такие как растения и водоросли, синтезируют органические вещества. Консументы первого порядка — травоядные, а высшие консументы — хищники и всеядные животные.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экосистемы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и 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питаются мёртвыми останками, а редуценты разлагают органику, завершая круговорот веществ и возвращая питательные элементы в 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и энергетические пирамиды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на каждом уровне связаны с дыханием, движением и тепловыми процессами. Это ограничивает количество трофических ступеней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пирамида подтверждает закон неэффективности передачи энергии, влияющий на структуру популяций и устойчивость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экологических исследований, 2021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в экосистемах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обеспечивает непрерывное движение воды через испарение, осадки и стоки, поддерживая жизнедеятельность экосистем. Углеродный цикл регулирует количество CO₂, связывая фотосинтез и дыхание.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включает процессы фиксации, нитрификации и денитрификации, обеспечивая доступность азота для живых организмов. Экосистемы регулируют эти циклы, сохраняя стабильность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экологической сукцессии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экологии, 2023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 способны восстанавливаться после незначительных нарушений благодаря видовому разнообразию и связям между организмами.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отражает долю экосистем, демонстрирующих высокую способность к самовосстановлению при умеренных стрессах.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доклад по экологии, 2022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уничтожает естественные сообщества, снижая биоразнообразие и нарушая водный баланс. Восстановление лесов требует длительного времени и комплексных мер охраны.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изменение климата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ухудшает качество воздуха и воды, приводя к гибели организмов. Климатические изменения вызывают сдвиги в составе экосистем и влияют на их устойчивость.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экосистемы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степных экосистем России: практический пример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Поволжская степь уникальна по биоразнообразию, но масштабная распашка земель ведёт к утрате природных местообитаний и сокращению численности многих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ландшафта усиливает эрозию почвы и снижает продуктивность, угрожая устойчивому функционированию степных экосистем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экосистем: российский опыт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как оплот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создано более 100 заповедников, сохраняющих редкие экосистемы и виды. Их режим охраны обеспечивает неприкосновенность природных процессов и способствует восстановлению биоразнообразия.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восстановления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успешное восстановление популяций зубра в национальных парках демонстрирует эффективность охранных мероприятий и комплексного подхода к сохранению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вызовы экосистемного уровня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 вызывает потепление и экстремальные погодные явления, влияя на устойчивость экосистем и срок их адаптации.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нарушает естественные экосистемные сообщества, вытесняя местные организмы и снижая биоразнообразие.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и кислотные дожди ухудшают качество среды, нарушая защитные процессы экосистем и стимулируя деградацию.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5031" y="1151850"/>
            <a:ext cx="5521139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и их значимость для общества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экосистемных услуг и их вклад в жизнедеятельность человечества.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экосистем необходима для сохранения экономических и социальных благ, обусловленных комплексными природными процессами.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Costanza et al., 2014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уровень: ключ к устойчивому будущему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экосистемных процессов важно для сохранения жизни и планеты. Только через ответственное отношение и охрану экосистем мы обеспечим благополучие будущих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2026-05-10T05:59:52Z</dcterms:created>
  <dcterms:modified xsi:type="dcterms:W3CDTF">2026-05-10T05:59:52Z</dcterms:modified>
</cp:coreProperties>
</file>