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весенней погоде по-немецки легко и понятно.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 auf Deutsch: Wetter und новые слова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о погоде дети слышат в коротких диалогах, песенках и упражнениях с картинками. Особенно часто звучит вопрос «Wie ist das Wetter?», а ответы остаются простыми и понятными даже для третьеклассников.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по-немецки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вопрос урока: Wie ist das Wetter?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спрашивают?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«Wie ist das Wetter?» помогает узнать, какая погода сейчас. Его нужно не только читать, но и быстро узнавать на слух в речи учителя и одноклассников.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отвечают?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ответа подходят короткие готовые фразы: «Es ist schön», «Es ist kalt», «Es ist warm», «Es ist bewölkt». Они легко запоминаются и не пугают длинными словами.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картинкой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фразу важно соотносить с изображением погоды: солнце, облака, ветер или дождь. Так слово сразу становится понятным, а не просто набором звуков.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Услышь и повтори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особенно важно правильно слышать знакомые выражения и повторять их вслух. Тогда ответ на вопрос о погоде получается быстро и уверенно.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«die Sonne» означает «солнце». Весной оно светит чаще, день становится длиннее, а на улице хочется снять лишнюю куртку и улыбнуться поярче.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фразы: «Die Sonne scheint», «Es ist sonnig», «Heute ist es warm». Для картинки подойдут голубое небо, лучи солнца и первые тёплые дни.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 im Frühling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 урока: «Es regnet» и «Es ist regnerisch». Их легко сопоставить с тёмными тучами, каплями дождя и шумом мокрых улиц.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на дорожках появляются лужи, а трава выглядит свежей и яркой. Такая картина помогает детям сразу понять, когда уместно сказать: «Nach dem Regen sind die Straßen nass».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«der Regen» означает «дождь». Весной он часто бывает коротким, но появляется снова и снова, будто проверяет зонтики на прочность.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Regen im Frühling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und Wolken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«der Wind» обозначает ветер, который весной может быть тёплым или прохладным. В речи удобно говорить: «Es ist windig», когда на улице дует заметно и сильно.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 погоду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солнце, ветер и облака часто сменяют друг друга почти за один урок. Поэтому детям важно замечать, как одно и то же небо может выглядеть по-разному.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«die Wolke» означает облако. Если небо быстро затягивается облаками, подойдут фразы: «Es sind Wolken am Himmel» и «Es ist bewölkt».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 небе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окно открывают совсем ненадолго: на улице ещё холодно, и хочется потеплее застегнуть куртку. Но уже через несколько часов солнце делает воздух мягче. Тогда по-немецки можно сказать: «Es ist kalt» или «Es ist warm».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прохлады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школьный двор выглядит совсем иначе. Дети снимают лишнюю шапку, а на скамейках уже сидеть приятнее. В такой момент хорошо звучит слово «warm», потому что весенний день действительно меняется на глазах.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становится теплее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садится, воздух быстро становится свежее. Для этого состояния подходит слово «kühl». Оно помогает показать, что весна не всегда одинаковая: утром, днём и вечером погода может звучать по-немецки по-разному.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снова приносит прохладу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oder kalt?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«sonnig» подходит, когда светит солнце и небо выглядит ясным. Оно часто помогает ответить на вопрос учителя очень коротко и без лишних слов.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«warm» и «kalt» нужны, когда важно сказать, приятно ли на улице. Они особенно удобны, потому что легко связываются с ощущениями ребёнка.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«windig», «regnerisch» и «bewölkt» описывают ветер, дождь и облака. С ними можно быстро собрать простое предложение и не запутаться.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«schön» тоже полезно: оно подходит для приятного весеннего дня. Такие слова часто встречаются в начальном курсе и хорошо запоминаются с картинками.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весенней погоды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 одним предложением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главный вопрос: «Wie ist das Wetter?». Ребёнок слушает его, смотрит на картинку и выбирает нужное слово о погоде.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основа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ответ начинается одинаково: «Es ist…». Эта короткая рамка помогает быстро построить фразу и не теряться у доски.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признак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основы ставят слово-подсказку: «sonnig», «warm», «windig» или «kalt». Получается понятный и короткий ответ без сложной грамматики.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целиком: «Es ist sonnig», «Es ist warm», «Es regnet», «Es ist windig». Так ребёнок отвечает уверенно и по делу.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ребёнок часто выходит из дома в лёгкой куртке, потому что утро ещё прохладное. По-немецки удобно сказать: «Ich brauche eine Jacke». Такая фраза показывает, что погода влияет на выбор одежды каждый день.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на тёплый, но капризный день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школьнику нужны удобные и практичные shoes для прогулки по двору. На уроке можно сказать: «Heute trage ich Schuhe für den Regen». Так слово о погоде сразу связывается с повседневной жизнью.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для луж и мокрых дорожек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весной ещё бывает ветрено, и без шапки или шарфа не очень уютно. Слова «die Mütze» и «der Schal» помогают описать одежду, которая защищает от прохлады и делает прогулку приятнее.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 шарф — не только зимой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одежда по-немецки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природой im Frühling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первые цветы, и природа будто просыпается после зимнего сна. Слово die Blume помогает назвать этот красивый признак весны по-немецки.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становится ярко-зелёной, а дворы и парки выглядят свежее. Слово das Gras часто встречается рядом с описанием весенней погоды и прогулки.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распускаются нежные листья. Слово der Baum удобно использовать, когда нужно сказать, что весна меняет природу и делает её заметно живой.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фразы о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легко говорить коротко и красиво: Es ist Frühling, Die Blumen sind schön. Такие фразы помогают детям описывать природу без длинных предложений.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дети быстро узнают слово regnen и фразу Es regnet. Такие короткие формы легко повторять хором и связывать с картинкой на доске.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kommen, gehen и wehen тоже подходят теме весны. Они помогают описывать, как меняется погода и как люди идут на прогулку в тёплый день.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сделать речь живой и понятной. Если солнце светит, можно сказать Die Sonne scheint, а движение ветра удобно показать рукой и сразу запомнить.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действия и движения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короткая фраза о погоде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ученик строит ответ от вопроса к готовой фразе и выбирает нужное слово по признаку погоды.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чаще слышат слова kalt, Schnee и Frost. Эти слова сразу напоминают о снегу, морозе и тёплой одежде, которая нужна почти каждый день.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первый план выходят sonnig, mild, regnerisch и windig. Погода становится мягче, а в речи появляется больше слов о солнце, лужах и ветре.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сезона делает задания понятнее. Ребёнок видит, как снег исчезает, а солнце светит дольше, и сразу подбирает новые немецкие слова без лишнего труда.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весенней погоды от зимней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знака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яркой картинке удобно показать Sonne, Regen und Wind. Ребёнок сразу видит, какое слово связано с каким явлением, и не путает их 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написать die Sonne, der Regen и der Wind, слово запоминается быстрее. Потом ребёнок может не только назвать картинку, но и произнести всю фразу целиком.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 словаря: солнце, дождь, ветер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ученик задаёт вопрос: Wie ist das Wetter? Так начинается почти любой короткий разговор о погоде на уроке немецкого языка.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ученик отвечает просто: Es ist sonnig. Для 3 класса такая фраза удобна, потому что она короткая и легко произносится без паузы.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спросить: Ist es warm? Этот вопрос помогает потренировать понимание речи и заметить, что ответ может быть совсем коротким.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звучит так: Ja, es ist warm. Слово Ja особенно полезно, потому что оно делает диалог похожим на настоящий разговор.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для 3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со словами о погоде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соединяют немецкое слово с подходящим рисунком. Так sonnig, regnerisch и windig запоминаются быстрее, а ошибка сразу становится заметной.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слово и картинку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короткий вопрос и выбирает нужную фразу. Варианты warm, kalt и schön легко сравнивать, если рядом есть картинка или жест.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правильный ответ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слово, а класс повторяет его вместе. Хоровое повторение помогает не бояться новой лексики и делает урок чуть громче, но очень полезным.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хором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раунд на скорость помогает вспомнить слово без долгих раздумий. Короткие ответы типа Es regnet или Es ist windig особенно подходят для такой тренировки.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быстро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идут в парк и говорят: Wir gehen spazieren. Небо светлое, а трава уже зелёная. Один ребёнок замечает: Die Sonne scheint, и все радостно кивают, потому что погода для прогулки самая подходящая.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школьники надевают лёгкие куртки и удобные ботинки. На улице не холодно, но ещё свежо, поэтому фраза Es ist schön звучит особенно уместно. Дети смотрят на небо и ищут маленькие облака.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куртки и тёплый воздух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светит солнце, потом может подуть ветер. Ребята замечают, что весенняя погода любит сюрпризы, и повторяют слова Sonne, Wind und Frühling. Так картинка прогулки помогает связать всё в одну историю.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во время прогулки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прогулка по-немецки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различает sonnig, regnerisch, windig, warm и kalt. Эти слова помогают описать погоду утром, днём или на прогулке, даже если фраза совсем короткая.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ученик использует слова Frühling, Sonne, Regen, Wind и Wolke. Так он уже может говорить о весенней погоде по-немецки простыми и понятными фразами.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понимает вопрос Wie ist das Wetter? и может ответить коротко, не теряясь. Он узнаёт знакомые слова на слух и связывает их с картинкой или ситуацией.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ученик после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слова о весне и погоде складываются в понятные фразы: Es ist Frühling. Wie ist jetzt das Wetter? Ученик уже может ответить коротко, уверенно и с улыбкой.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 und Wetter: первые шаги в немецком языке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2026-05-25T03:19:30Z</dcterms:created>
  <dcterms:modified xsi:type="dcterms:W3CDTF">2026-05-25T03:19:30Z</dcterms:modified>
</cp:coreProperties>
</file>