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image" Target="../media/image-14-8.png"/><Relationship Id="rId9" Type="http://schemas.openxmlformats.org/officeDocument/2006/relationships/image" Target="../media/image-1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264" y="0"/>
            <a:ext cx="4108772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590000" y="1680150"/>
            <a:ext cx="4154400" cy="16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М.А. Шолохов: писатель, чьи книги изучают в школе
</a:t>
            </a:r>
            <a:endParaRPr lang="en-US" sz="2600" dirty="0"/>
          </a:p>
        </p:txBody>
      </p:sp>
      <p:sp>
        <p:nvSpPr>
          <p:cNvPr id="6" name="Text 1"/>
          <p:cNvSpPr txBox="1"/>
          <p:nvPr/>
        </p:nvSpPr>
        <p:spPr>
          <a:xfrm>
            <a:off x="4590075" y="3832150"/>
            <a:ext cx="4154400" cy="1039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 (1905–1984) — лауреат Нобелевской премии 1965; автор эпических романов о Доне и судьбах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74300" y="1176343"/>
            <a:ext cx="4442400" cy="3197313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90100" y="1594875"/>
            <a:ext cx="3516300" cy="23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помогает увидеть, как история меняет жизнь обычных людей. В его произведениях ясно звучат темы долга, честности, милосердия и ответственности за близких — то, о чём важно задумываться в любом возрасте.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174300" y="218994"/>
            <a:ext cx="8795400" cy="76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Шолохова читают в 7 классе
</a:t>
            </a:r>
            <a:endParaRPr lang="en-US" sz="2100" dirty="0"/>
          </a:p>
        </p:txBody>
      </p:sp>
      <p:sp>
        <p:nvSpPr>
          <p:cNvPr id="7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26075" y="8005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1905, 24 мая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Михаил Шолохов родился в хуторе Кружилинском на Дону. Уже с первых дней вокруг него была донская жизнь с её повседневными заботами и традициями.
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3794850" y="370460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Казачья среда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рос в казачьей среде, где хорошо знал быт, особенности речи и привычки местных жителей. Эти наблюдения позже стали основой его художественного мира.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990350" y="2044350"/>
            <a:ext cx="2868900" cy="1054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впечатления
</a:t>
            </a:r>
            <a:pPr algn="l" indent="0" marL="0">
              <a:lnSpc>
                <a:spcPct val="130039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Впечатления от донской жизни, полученные в юности, помогли писателю создавать правдоподобные образы и убедительные картины человеческих характеров.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 и юность писателя
</a:t>
            </a:r>
            <a:endParaRPr lang="en-US" sz="2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74300" y="749358"/>
            <a:ext cx="3650100" cy="131888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4300" y="2164808"/>
            <a:ext cx="3650100" cy="1318884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74300" y="3580258"/>
            <a:ext cx="3650100" cy="1318884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1"/>
          <p:cNvSpPr txBox="1"/>
          <p:nvPr/>
        </p:nvSpPr>
        <p:spPr>
          <a:xfrm>
            <a:off x="4153350" y="11534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 и широкий горизонт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степь у Шолохова — не просто фон, а пространство, которое «чувствуют» герои. В таких местах особенно заметны ожидания, тревоги и перемены: кажется, что ветер и даль заранее предупреждают о будущем.
</a:t>
            </a:r>
            <a:endParaRPr lang="en-US" sz="953" dirty="0"/>
          </a:p>
        </p:txBody>
      </p:sp>
      <p:sp>
        <p:nvSpPr>
          <p:cNvPr id="10" name="Text 2"/>
          <p:cNvSpPr txBox="1"/>
          <p:nvPr/>
        </p:nvSpPr>
        <p:spPr>
          <a:xfrm>
            <a:off x="4153350" y="256890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 как источник жизни и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Река, хутора и станицы создают ощущение близкой, узнаваемой реальности. Через образы воды и берега показаны семейные связи, труд, дорога и возвращение — всё то, что держит человека рядом с родными местами.
</a:t>
            </a:r>
            <a:endParaRPr lang="en-US" sz="953" dirty="0"/>
          </a:p>
        </p:txBody>
      </p:sp>
      <p:sp>
        <p:nvSpPr>
          <p:cNvPr id="11" name="Text 3"/>
          <p:cNvSpPr txBox="1"/>
          <p:nvPr/>
        </p:nvSpPr>
        <p:spPr>
          <a:xfrm>
            <a:off x="4153350" y="3984350"/>
            <a:ext cx="45912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казаков: труд, праздники, разговоры
</a:t>
            </a:r>
            <a:pPr algn="l" indent="0" marL="0">
              <a:lnSpc>
                <a:spcPct val="115000"/>
              </a:lnSpc>
              <a:buNone/>
            </a:pPr>
            <a:r>
              <a:rPr lang="en-US" sz="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внимателен к повседневности: как работают, как отдыхают, как разговаривают в семье. Благодаря таким деталям читатель видит характеры не «в теории», а в поступках, привычках и маленьких ежедневных выборах.
</a:t>
            </a:r>
            <a:endParaRPr lang="en-US" sz="953" dirty="0"/>
          </a:p>
        </p:txBody>
      </p:sp>
      <p:sp>
        <p:nvSpPr>
          <p:cNvPr id="12" name="Text 4"/>
          <p:cNvSpPr txBox="1"/>
          <p:nvPr/>
        </p:nvSpPr>
        <p:spPr>
          <a:xfrm>
            <a:off x="239600" y="251050"/>
            <a:ext cx="8730300" cy="291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 в произведениях Шолохова
</a:t>
            </a:r>
            <a:endParaRPr lang="en-US" sz="2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28925" y="1162275"/>
            <a:ext cx="267900" cy="267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73325" y="1168905"/>
            <a:ext cx="318300" cy="254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768125" y="1162275"/>
            <a:ext cx="267900" cy="2679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920981" y="1162275"/>
            <a:ext cx="301388" cy="2679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74300" y="251050"/>
            <a:ext cx="8795400" cy="53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шаги в литературе
</a:t>
            </a:r>
            <a:endParaRPr lang="en-US" sz="2100" dirty="0"/>
          </a:p>
        </p:txBody>
      </p:sp>
      <p:sp>
        <p:nvSpPr>
          <p:cNvPr id="13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14" name="Text 2"/>
          <p:cNvSpPr txBox="1"/>
          <p:nvPr/>
        </p:nvSpPr>
        <p:spPr>
          <a:xfrm>
            <a:off x="3905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Ранние рассказы (1920-е)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рассказы Шолохова появились в 1920-е годы. Уже тогда чувствовалось точное наблюдение за людьми и умение показать события так, будто они происходят рядом.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601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Живая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проза звучит естественно: разговоры, интонации, манера говорить помогают создать образ героя. Читателю легче «понять» человека, когда слышишь его напрямую.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7297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Характер раскрывается в поступках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показывал, какой человек на деле. Не объяснял характеры длинными рассуждениями, а давал возможность поступкам «рассказать» о внутреннем выборе.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6899325" y="2120000"/>
            <a:ext cx="1797300" cy="223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про недавнюю историю
</a:t>
            </a:r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Быстро закрепилась репутация автора, который пишет о недавней истории ярко и убедительно. Это помогало читателям узнавать эпоху через судьбы конкретных людей.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Роман-эпопея создавался с 1928 по 1940 год. В центре — семья Мелеховых и судьба Григория Мелехова, показанная на фоне резких исторических перемен.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«Тихий Дон» — главное произведение Шолохова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Первая мировая война, революция и Гражданская война ломают прежний уклад жизни. Герои вынуждены перестраиваться, отвечать на новые требования времени и искать своё место.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история у Шолохова не абстрактна: она отражается в личных разговорах, решениях и ошибках. Именно через это становится видна цена каждого шага.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особенно сильнo показывает нравственный выбор человека. Когда привычный порядок рушится, человеку приходится делать трудный выбор и нести последствия для близких.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Железная связка «семья — война — выбор» проходит через весь сюжет: личная жизнь постоянно соприкасается с решающими событиями времени.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оказываются война, семья и выбор человека. Это показывает, что исторический перелом в романе измеряется судьбами близких и личной ответственностью.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63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Тематическая оценка по структуре и ключевым мотивам романа (качественное соотнесение, 1928–1940).
</a:t>
            </a:r>
            <a:endParaRPr lang="en-US" sz="63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темы романа «Тихий Дон»
</a:t>
            </a:r>
            <a:endParaRPr lang="en-US" sz="2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 сложен и противоречив. В нём нет «готовой» правильности: он ошибается, сомневается и внутренне спорит сам с собой.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3261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путь показывает, как во время войны трудно сохранять ясность взглядов. Обстоятельства давят, и человек вынужден менять решения, чтобы выжить и не потерять смысл жизни.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282900" y="2261000"/>
            <a:ext cx="2620200" cy="238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героя помогает понять: даже сильный характер не отменяет выбора. Напряжение между долгом, чувствами и убеждениями делает его образ близким читателю.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Григорий Мелехов как литературный герой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74300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связан с коллективизацией в деревне. Шолохов показывает перемены не только в хозяйстве, но и в отношениях между людьми, привычках и внутреннем спокойствии семьи.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2431692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центре — столкновение старого порядка и нового времени. Одни сохраняют привычный уклад, другие принимают изменения, и между ними возникает напряжение.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4689083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Исторические события затрагивают характеры: меняются реакции, ожидания и способы договариваться. Даже повседневные решения становятся частью большой исторической линии.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6946475" y="2261000"/>
            <a:ext cx="1908600" cy="237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читателя важен взгляд автора на последствия: новый порядок влияет на судьбы родных, на то, как люди понимают справедливость, труд и взаимную ответственность.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1" name="Text 5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«Поднятая целина» и жизнь деревни
</a:t>
            </a:r>
            <a:endParaRPr lang="en-US" sz="2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8825" y="1797761"/>
            <a:ext cx="3832800" cy="1967128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произведения М.А. Шолохова
</a:t>
            </a:r>
            <a:endParaRPr lang="en-US" sz="2100" dirty="0"/>
          </a:p>
        </p:txBody>
      </p:sp>
      <p:sp>
        <p:nvSpPr>
          <p:cNvPr id="6" name="Text 1"/>
          <p:cNvSpPr txBox="1"/>
          <p:nvPr/>
        </p:nvSpPr>
        <p:spPr>
          <a:xfrm>
            <a:off x="4911450" y="1891402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книги писателя связаны с важными историческими событиями России и судьбами людей на их фоне.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911450" y="2927325"/>
            <a:ext cx="3652200" cy="79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Четыре книги охватывают ключевые этапы XX века: после революции, война и перелом в судьбах казаков, коллективизация в деревне и трагедия Великой Отечественной, показанная через простого человека.
</a:t>
            </a:r>
            <a:endParaRPr lang="en-US" sz="1046" dirty="0"/>
          </a:p>
        </p:txBody>
      </p:sp>
      <p:sp>
        <p:nvSpPr>
          <p:cNvPr id="8" name="Text 3"/>
          <p:cNvSpPr txBox="1"/>
          <p:nvPr/>
        </p:nvSpPr>
        <p:spPr>
          <a:xfrm>
            <a:off x="4911450" y="3981750"/>
            <a:ext cx="36522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67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материалам школьной/справочной информации о произведениях Шолохова.
</a:t>
            </a:r>
            <a:endParaRPr lang="en-US" sz="767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61275" y="49240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Рассказ М.А. Шолохова «Судьба человека» посвящён Великой Отечественной войне и тому, как война меняет жизнь простого человека. Андрей Соколов переживает плен и нечеловеческие испытания.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361275" y="2060575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семьи становится для героя самой тяжёлой утратой: он теряет близких и дом, но не теряет способность сочувствовать и поддерживать другого человека. Его характер держится на достоинстве.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4361275" y="3628750"/>
            <a:ext cx="4286700" cy="9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Произведение запоминается как история мужества, сострадания и внутренней стойкости. Шолохов показывает: даже в беде человек может оставаться человечным и делать выбор сердцем.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04250" y="450100"/>
            <a:ext cx="31338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«Судьба человека»: рассказ о силе духа
</a:t>
            </a:r>
            <a:endParaRPr lang="en-US" sz="2100" dirty="0"/>
          </a:p>
        </p:txBody>
      </p:sp>
      <p:sp>
        <p:nvSpPr>
          <p:cNvPr id="9" name="Text 4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38575" y="3000681"/>
            <a:ext cx="8666400" cy="190423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войны в прозе Шолохова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48067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Шолохова война — не только сцены боя. Она разрушает привычную жизнь, разрывает связи, приносит страх, голод и постоянную тревогу. Герои часто сталкиваются с разлукой и утратами.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874025" y="1693400"/>
            <a:ext cx="3791400" cy="903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почувствовать масштаб событий, в иллюстрациях уместны архивные фотографии времени Гражданской и Великой Отечественной войн. Дополнить их можно пейзажами донской степи, где особенно заметна тишина до беды.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525" y="1268222"/>
            <a:ext cx="8349900" cy="299910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94500" y="251050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 исторический сюжет у Шолохова
</a:t>
            </a:r>
            <a:endParaRPr lang="en-US" sz="2100" dirty="0"/>
          </a:p>
        </p:txBody>
      </p:sp>
      <p:sp>
        <p:nvSpPr>
          <p:cNvPr id="5" name="Text 1"/>
          <p:cNvSpPr txBox="1"/>
          <p:nvPr/>
        </p:nvSpPr>
        <p:spPr>
          <a:xfrm>
            <a:off x="394500" y="704425"/>
            <a:ext cx="8349900" cy="453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сюжета, заметная в «Тихом Доне», «Поднятой целине» и «Судьбе человека».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28925" y="2770325"/>
            <a:ext cx="267900" cy="2679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81781" y="2770325"/>
            <a:ext cx="301388" cy="267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63200" y="523600"/>
            <a:ext cx="267900" cy="267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949544" y="523600"/>
            <a:ext cx="234413" cy="2679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174300" y="251050"/>
            <a:ext cx="4141200" cy="1284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и художественные особенности прозы
</a:t>
            </a:r>
            <a:endParaRPr lang="en-US" sz="2100" dirty="0"/>
          </a:p>
        </p:txBody>
      </p:sp>
      <p:sp>
        <p:nvSpPr>
          <p:cNvPr id="12" name="Text 1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357000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Донская разговорная речь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передаёт живую манеру речи казаков: звучат обращения, интонации, привычные слова. Поэтому персонажи говорят «как в жизни», а их характер становится понятнее.
</a:t>
            </a:r>
            <a:endParaRPr lang="en-US" sz="1000" dirty="0"/>
          </a:p>
        </p:txBody>
      </p:sp>
      <p:sp>
        <p:nvSpPr>
          <p:cNvPr id="14" name="Text 3"/>
          <p:cNvSpPr txBox="1"/>
          <p:nvPr/>
        </p:nvSpPr>
        <p:spPr>
          <a:xfrm>
            <a:off x="2512975" y="3235450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диалектизмы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 естественно входят пословицы и местные выражения. Они помогают лучше понять взгляды героев и их представления о чести, труде, правде и долге.
</a:t>
            </a:r>
            <a:endParaRPr lang="en-US" sz="1000" dirty="0"/>
          </a:p>
        </p:txBody>
      </p:sp>
      <p:sp>
        <p:nvSpPr>
          <p:cNvPr id="15" name="Text 4"/>
          <p:cNvSpPr txBox="1"/>
          <p:nvPr/>
        </p:nvSpPr>
        <p:spPr>
          <a:xfrm>
            <a:off x="4691275" y="988725"/>
            <a:ext cx="18828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Точные бытовые детали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 у Шолохова не фон, а часть смысла: работа, еда, домашние заботы, мелкие повседневные действия. Через них раскрываются отношения и внутренние перемены персонажей.
</a:t>
            </a:r>
            <a:endParaRPr lang="en-US" sz="1000" dirty="0"/>
          </a:p>
        </p:txBody>
      </p:sp>
      <p:sp>
        <p:nvSpPr>
          <p:cNvPr id="16" name="Text 5"/>
          <p:cNvSpPr txBox="1"/>
          <p:nvPr/>
        </p:nvSpPr>
        <p:spPr>
          <a:xfrm>
            <a:off x="6894400" y="988725"/>
            <a:ext cx="1845000" cy="142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Широкие описания природы
</a:t>
            </a:r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Степь, река, погода и времена года усиливают настроение сцен. Природные образы помогают увидеть масштаб происходящего и почувствовать напряжение между людьми и историей.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00" y="1795646"/>
            <a:ext cx="3789300" cy="2368908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40175" y="1666465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9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подчёркивает: реализм и эпичность делают историю убедительной. Через них судьбы людей связаны с крупными поворотами времени, а не остаются только личными переживаниями.
</a:t>
            </a:r>
            <a:endParaRPr lang="en-US" sz="1195" dirty="0"/>
          </a:p>
        </p:txBody>
      </p:sp>
      <p:sp>
        <p:nvSpPr>
          <p:cNvPr id="7" name="Text 1"/>
          <p:cNvSpPr txBox="1"/>
          <p:nvPr/>
        </p:nvSpPr>
        <p:spPr>
          <a:xfrm>
            <a:off x="5140175" y="2811912"/>
            <a:ext cx="3535200" cy="103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Наиболее сильны опоры, где соединяются «жизненность» и «широта картины»: поэтому читателю легко представить и конкретного человека, и исторический масштаб событий.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775075" y="4308275"/>
            <a:ext cx="4010400" cy="2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789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Сводное авторское наблюдение по заявленным чертам стиля из содержания слайда.
</a:t>
            </a:r>
            <a:endParaRPr lang="en-US" sz="789" dirty="0"/>
          </a:p>
        </p:txBody>
      </p:sp>
      <p:sp>
        <p:nvSpPr>
          <p:cNvPr id="9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важно в стиле Шолохова
</a:t>
            </a:r>
            <a:endParaRPr lang="en-US" sz="2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77675" y="1215700"/>
            <a:ext cx="3805200" cy="19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4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1965
</a:t>
            </a:r>
            <a:endParaRPr lang="en-US" sz="4200" dirty="0"/>
          </a:p>
        </p:txBody>
      </p:sp>
      <p:sp>
        <p:nvSpPr>
          <p:cNvPr id="6" name="Text 1"/>
          <p:cNvSpPr txBox="1"/>
          <p:nvPr/>
        </p:nvSpPr>
        <p:spPr>
          <a:xfrm>
            <a:off x="243125" y="896750"/>
            <a:ext cx="3826500" cy="35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1965 году Шолохов получил Нобелевскую премию по литературе за художественную силу эпоса о донском казачестве.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883675" y="3664863"/>
            <a:ext cx="3758700" cy="600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дата закрепила за Шолоховым статус писателя мирового масштаба.
</a:t>
            </a:r>
            <a:pPr algn="l" indent="0" marL="0">
              <a:lnSpc>
                <a:spcPct val="100000"/>
              </a:lnSpc>
              <a:buNone/>
            </a:pPr>
            <a:r>
              <a:rPr lang="en-US" sz="10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788" dirty="0">
                <a:solidFill>
                  <a:srgbClr val="99999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Нобелевская премия по литературе (год награждения), официальная информация Нобелевского комитета.
</a:t>
            </a:r>
            <a:endParaRPr lang="en-US" sz="1050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63925" y="1769204"/>
            <a:ext cx="3832800" cy="2440592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1150" y="4308275"/>
            <a:ext cx="4010400" cy="3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900" dirty="0">
                <a:solidFill>
                  <a:srgbClr val="CCCCC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Биографическая справка: даты из учебного материала слайда.
</a:t>
            </a:r>
            <a:endParaRPr lang="en-US" sz="900" dirty="0"/>
          </a:p>
        </p:txBody>
      </p:sp>
      <p:sp>
        <p:nvSpPr>
          <p:cNvPr id="6" name="Text 1"/>
          <p:cNvSpPr txBox="1"/>
          <p:nvPr/>
        </p:nvSpPr>
        <p:spPr>
          <a:xfrm>
            <a:off x="785900" y="1934002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показывает, как последовательно Шолохов работал над произведениями о судьбе страны и человека.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785900" y="3036675"/>
            <a:ext cx="3505500" cy="79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5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Видно, что крупные произведения создавались на протяжении десятилетий, а темы войны, истории и человеческого выбора оставались центральными.
</a:t>
            </a:r>
            <a:endParaRPr lang="en-US" sz="1159" dirty="0"/>
          </a:p>
        </p:txBody>
      </p:sp>
      <p:sp>
        <p:nvSpPr>
          <p:cNvPr id="8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9" name="Text 4"/>
          <p:cNvSpPr txBox="1"/>
          <p:nvPr/>
        </p:nvSpPr>
        <p:spPr>
          <a:xfrm>
            <a:off x="423700" y="378826"/>
            <a:ext cx="82158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даты жизни и творчества
</a:t>
            </a:r>
            <a:endParaRPr lang="en-US" sz="2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6900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Шолохове не раз спорили: обсуждали вопросы авторства и то, как следует оценивать его произведения. Такие разговоры показывают, что творчество затрагивало важные и спорные темы.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87954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вокруг имени писателя
</a:t>
            </a:r>
            <a:endParaRPr lang="en-US" sz="2100" dirty="0"/>
          </a:p>
        </p:txBody>
      </p:sp>
      <p:sp>
        <p:nvSpPr>
          <p:cNvPr id="6" name="Text 2"/>
          <p:cNvSpPr txBox="1"/>
          <p:nvPr/>
        </p:nvSpPr>
        <p:spPr>
          <a:xfrm>
            <a:off x="2584042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 во мнениях, литературное значение Шолохова со временем только усиливалось. Читатели и исследователи отмечали масштаб тем, силу образов и убедительность характеров.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751171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школьного курса важнее всего смотреть на книги как на художественный вклад в русскую прозу XX века: они помогают понять, как история отражается в судьбах людей и семей.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6918325" y="2060050"/>
            <a:ext cx="1802400" cy="206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 для читателя: даже при наличии споров наследие Шолохова остаётся востребованным. Его произведения продолжают читать, обсуждать и изучать многие десятилетия.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09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Произведения Шолохова учат внимательно смотреть на человеческий характер. На примерах героев становится видно, как поступки определяют внутреннюю силу, честь и способность оставаться собой.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380781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рассказы и романы школьники знакомятся с исторической памятью: войной, общественными переменами, трудом и бытом. Эти события показаны не «вдалеке», а через повседневную жизнь конкретных людей.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43625" y="2331125"/>
            <a:ext cx="2363100" cy="1641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ценность — нравственный выбор. Шолохов помогает понять, как человек действует в беде, что он бережёт в семье и почему сострадание и ответственность важны не меньше героизма.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8744375" y="4848400"/>
            <a:ext cx="344700" cy="63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66666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4"/>
          <p:cNvSpPr txBox="1"/>
          <p:nvPr/>
        </p:nvSpPr>
        <p:spPr>
          <a:xfrm>
            <a:off x="174300" y="251050"/>
            <a:ext cx="8728800" cy="77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в школьном изучении литературы
</a:t>
            </a:r>
            <a:endParaRPr lang="en-US" sz="2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398300" y="1604200"/>
            <a:ext cx="7299900" cy="183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Шолохов создал цельную картину жизни Дона и России в XX веке. Его темы — народ, семья, война, труд, память и нравственный выбор. Эти книги помогают понять силу характера, человечность и ответственность за поступки.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174300" y="251050"/>
            <a:ext cx="7299900" cy="78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чему учит творчество Шолохова
</a:t>
            </a:r>
            <a:endParaRPr lang="en-US" sz="2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2026-05-15T07:24:40Z</dcterms:created>
  <dcterms:modified xsi:type="dcterms:W3CDTF">2026-05-15T07:24:40Z</dcterms:modified>
</cp:coreProperties>
</file>