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Взаимоотношения популяций в биоценозе
</a:t>
            </a:r>
            <a:pPr algn="l" indent="0" marL="0">
              <a:lnSpc>
                <a:spcPct val="90000"/>
              </a:lnSpc>
              <a:buNone/>
            </a:pPr>
            <a:r>
              <a:rPr lang="en-US" sz="16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типы межвидовых взаимодействий в природных сообществах.
</a:t>
            </a:r>
            <a:endParaRPr lang="en-US" sz="166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представляет собой совокупность взаимосвязанных популяций, образующих устойчивое сообщество на определённой территории. Его изучение началось в XIX веке и сегодня опирается на современные методы анализа и моделирования.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значение биоценозов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конкуренция: примеры и причины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свет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дуб и сосна борются за освещение, необходимое для фотосинтеза. Такая конкуренция влияет на распределение видов и структуру леса.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насекомые и кормовые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видов насекомых используют одни и те же растения для питания, что ведёт к соперничеству и зачастую к адаптациям, позволяющим разделить пищевые ресурсы.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перекрывающихся ниш на конкуренцию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видов сходные экологические ниши, конкуренция усиливается, что может приводить к нисходящей специализации или вытеснению слабейших со временем.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появление конкурирующего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новый вид с более высокой приспособленностью, начинающий бороться за общий ресурс.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конкурентоспособный вид постепенно сокращает численность и занимает меньшие участки территории.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замещения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приспособленный вид полностью вытесняет конкурента или занимает доминирующую нишу.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и замещение видов в природе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 через коэволюцию и специализацию
</a:t>
            </a:r>
            <a:endParaRPr lang="en-US" sz="2351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разделение у птиц леса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дятлы используют разные части деревьев: синицы кормятся на мелких ветках, дятлы — на стволах. Это снижает конкуренцию за пищу и пространство.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разделение активности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питаются в разное время суток или сезоны, что позволяет избежать прямой конкуренции за одни и те же ресурсы и способствует их сосуществованию.
</a:t>
            </a:r>
            <a:endParaRPr lang="en-US" sz="9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Лотки-Вольтерры, 1920-1930 гг.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зайцев обеспечивает пищевой ресурс для рысей, что регулирует численность обоих видов в биосистеме.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циклы поддерживают равновесие, предотвращая чрезмерное разрастание или депрессию популяций.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популяций хищника и жертвы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снижают жизнеспособность хозяев, что влияет на численность популяций и изменяет структуру биоценоза.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короед разрушает леса, что запускает процессы сукцессии и изменяет биоразнообразие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 фактор изменения экосистем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187" y="1394038"/>
            <a:ext cx="286362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включают взаимовыгодные, антагонистические и нейтральные формы, формирующие экологические ниши.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11 класс, Просвещение,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типы межвидовых отношений и их влияние на учаcтвующие виды.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взаимодействий между видами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их уникальный 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союз гриба, который удерживает влагу, и водоросли, обеспечивающей фотосинтез. Такое сотрудничество позволяет им выживать в суровых условиях.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и 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фиксируют азот для растений, а микориза помогает деревьям эффективнее поглощать воду и минералы, усиливая устойчивость к неблагоприятным факторам.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природе: взаимовыгода и поддержание жизни
</a:t>
            </a:r>
            <a:endParaRPr lang="en-US" sz="2422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африканской саванне львы контролируют численность травоядных, предотвращая перенаселение и истощение ресурсов.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Человеческие меры по охране хищников способствуют поддержанию баланса видов и сохранению экосистемного 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 регулятор экосистем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как классический пример мутуализма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цветковых растений пчёлами обеспечивает взаимную выгоду: пчёлы получают нектар, а растения — возможность размножения. Этот процесс способствует сохранению разнообразия флоры и поддерживает пищевые цепи в экосистемах.
</a:t>
            </a:r>
            <a:endParaRPr lang="en-US" sz="963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и антилы: взаимопомощь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грибов и корней растений (микориза) улучшают поглощение воды и минеральных веществ. Аналогично, муравьи защищают тлей от хищников, получая питательные выделения. Такие связи способствуют коэволюции и экологической устойчивости.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примеры взаимовыгодных отношений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Комменсалисты используют других организмов для жилья или транспорта, не причиняя им ущерба. Например, эпифиты растут на ветвях деревьев, не влияя на растение-хозяина.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Рыбы-лоцманы сопровождают акул, получая защиту от хищников, а сапротрофные грибы разлагают органику, не затрагивая живые организмы. Такие отношения способствуют биоразнообразию и структурной целостности.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роль и конкретные примеры в экосистемах
</a:t>
            </a:r>
            <a:endParaRPr lang="en-US" sz="2344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 — плесневые грибы выделяют вещества, подавляющие рост мукофагов на злаковых полях. Это снижает число мукофагов, не оказывая обратного влияния на грибы.
</a:t>
            </a:r>
            <a:endParaRPr lang="en-US" sz="1147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 — фитонциды чеснока тормозят развитие почвенных микроорганизмов, позволяя растению монополизировать почвенную нишу. Источник воздействия остаётся невредимым в этих отношениях.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Амменсализм: негативное одностороннее влияние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влияние на структуру и динамику популяций
</a:t>
            </a:r>
            <a:endParaRPr lang="en-US" sz="2404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и ущерб сельскому хозяйству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поражают зерновые культуры, что вызывает значительные потери урожая. Массовое распространение этих паразитов влияет на экономику и устойчивость агроэкосистем.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как переносчики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переносят вирусы и бактерии, заражая животных и человека. Их активность способствует распространению инфекций, что меняет структуру популяций и требует мер контроля.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и их воздействие на здоровье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аскариды поселяются в кишечнике человека, снижая его жизнеспособность и иммунитет. Это приводит к ухудшению здоровья и повышенной уязвимости к другим заболеваниям.
</a:t>
            </a:r>
            <a:endParaRPr lang="en-US" sz="9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пищевых цепей в наземных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наземных сообществах растения выступают продуцентами, служа пищей для травоядных. Хищники регулируют численность консументов, обеспечивая равновесие и стабильность экосистем.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пищевых связей в морских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системах фитопланктон — основа цепи, потребляемый зоопланктоном, который служит пищей для рыб. Нарушения в этой цепи вызывают трофические каскады и изменения экосистемных структур.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(пищевые) связи между популяциями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напрямую влияет на интенсивность конкуренции внутри вида: с ростом численности ресурсы становятся ограниченными, что снижает общую выживаемость.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смертности при дефиците ресурсов естественно сдерживает рост популяции, способствуя сохранению устойчивости и предотвращая чрезмерное истощение среды обитания.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регулирует доступ к ресурсам: альфа-особи контролируют поведение группы, что отражается на распределении пищи и размножении.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механизмы взаимодействия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конкуренции стимулирует специализацию видов, что позволяет избежать прямого соперничества и поддерживать разнообразие в экосистемах.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Антагонистические взаимодействия, включая хищничество и паразитизм, регулируют численность видов, предотвращая доминирование отдельных популяций.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отношения, такие как мутуализм, создают устойчивые сети взаимозависимых организмов, укрепляя экологическую структуру.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Сбалансированные межвидовые связи поддерживают устойчивость экосистем, способствуя их адаптации к изменениям и сохранению биологического разнообразия.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взаимоотношений на биоразнообразие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исчезновение специализированных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утрате местообитаний и нарушает комплекс взаимосвязей между видами. В результате исчезают специализированные популяции, что снижает биоразнообразие и устойчивость экосистем.
</a:t>
            </a:r>
            <a:endParaRPr lang="en-US" sz="1032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Австралию кроликов вызвало вытеснение местных видов и разрушение экосистем. Нарушение конкурентного баланса приводит к деградации природных сообществ и утрате эколого-функционального равновесия.
</a:t>
            </a:r>
            <a:endParaRPr lang="en-US" sz="1027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межвидовые отношения в биоценозах
</a:t>
            </a:r>
            <a:endParaRPr lang="en-US" sz="21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теряют устойчивость после нарушения естественных межвидовых связей, что ведёт к снижению продуктивности и устойчивости природных сообществ.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взаимодействий между популяциями приводит к сокращению устойчивости и повышает риск исчезновения видов. Последствия включают уменьшение биоразнообразия и деградацию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межвидовых взаимоотношений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взаимоотношений популяций способствует сохранению природы и рациональному природопользованию. Это важно для предотвращения утраты биоразнообразия и обеспечения экологической стабильности будущих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2026-05-10T06:08:46Z</dcterms:created>
  <dcterms:modified xsi:type="dcterms:W3CDTF">2026-05-10T06:08:46Z</dcterms:modified>
</cp:coreProperties>
</file>