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Мирового океана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объединяет воду, воздух, дно, течения, льды и жизнь. Разберём различия и охрану.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Мировой океан не одинаковый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покрывает около 71% поверхности Земли и содержит почти 97% её воды. У экватора вода тёплая и освещённая, у полюсов — холодная, часто со льдом. На природные комплексы влияют солнце, ветры, течения, глубина и дно.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природный комплекс океана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океана образуют вода и воздух над ней, дно, а также растения и животные. Всё это связано между собой и меняется вместе. 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океанической среды — температура, солёность, прозрачность, глубина и движение воды. Они помогают понять, где условия подходят живым организмам.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признакам можно определить, насколько разнообразна жизнь в разных частях океана. Там, где условия стабильнее и благоприятнее, обычно больше видов и пищи.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экватора к полюсам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выделяют экваториальные, тропические, умеренные и полярные области. На экваторе света много, а температура почти не меняется в течение года — поэтому условия довольно ровные.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широтах хорошо заметна смена сезонов: меняются прогрев воды и активность жизни. В полярных районах вода холодная, лёд держится дольше, а активная жизнь становится короткой.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океана по широте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солёность вод океанов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сильнее прогревает поверхность у экватора, поэтому там воды обычно теплее, чем в высоких широтах.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солёность и температура создают неодинаковые условия для организмов: где вода прогрета и достаточно солёная, жизнь чаще оказывается более разнообразной.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средние значения солёности по океанам, ‰.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738491"/>
            <a:ext cx="3812100" cy="22480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 разных природных зонах океана
</a:t>
            </a:r>
            <a:endParaRPr lang="en-US" sz="214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зоны: как меняются температура, свет и условия для жизни от экватора к полюсам.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экватора, тем холоднее и менее постоянны условия, поэтому состав живых организмов заметно меняется.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океанов (обобщённая характеристика зон).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природные комплексы океана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процессов: неживая природа задаёт условия для жизни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переносят тёплую и холодную воду на большие расстояния. Поэтому берега в одном и том же широтном поясе могут получать разный «климатический» эффект и разную сезонность.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течения, например Гольфстрим, делают побережья мягче: зимой там обычно теплее, а холодные вторжения случаются реже. Климат и погода становятся более сглаженными.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течения, например Перуанское, наоборот охлаждают воздух над водой и нередко уменьшают количество осадков. Они также влияют на то, где удобнее искать корм рыбе и другим морским животным.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верхних 100–200 метрах океана света больше всего, поэтому там идёт фотосинтез. Можно представить, как лучи проникают вниз и «подпитывают» пищевую систему. Здесь особенно активны растения и первые звенья цепей питания.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как «пусковой механизм»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освещённом слое много фитопланктона и зоопланктона. За ними следуют мелкие рыбы, а затем — морские птицы и крупные хищники. Получается целая лестница питания, где каждый уровень зависит от предыдущего.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— маленькие жители, большая роль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разрез: сверху — яркая поверхностная зона, где много света, ниже — темнее и «скромнее» жизнь. Вдоль этой границы можно показать цепочку питания. Так наглядно видно, почему верхний слой так богат организмами.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 океана: светлая зона и добыча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верхнем слое океана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природные комплексы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Мелководье и прогрев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вода чаще мелкая и лучше прогревается, поэтому организмы активнее питаются и растут. Здесь легче добывать корм, а условия быстрее меняются по сезону и погоде.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пищи для морских обитателей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районы богаты пищей: планктон, водоросли и органические остатки образуют основу питания. Поэтому именно у берегов часто собираются рыбы и другие морские животные.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Шельфы, лагуны и мангры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прибрежной полосе встречаются шельфы, лагуны и мангровые заросли. Эти места дают укрытие молодым организмам и служат «детскими» районами для многих видов.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и уязвимость к загрязнениям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тоже располагаются у берегов и нуждаются в чистой воде и подходящих условиях. Но при загрязнениях и разрушении берегов местные экосистемы быстро теряют устойчивость.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дна океана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задаёт «разные этажи» условий: где есть шельф, вода обычно прогревается сильнее; у склонов и желобов — больше перемешивания и сильнее перепады глубины.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ложе океана занимает большую часть площади, а самые большие глубины приурочены к глубоководным желобам.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география (карта строения дна океана), данные без привязки к конкретному измерению (2026).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80211"/>
            <a:ext cx="3812100" cy="16537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глубина влияет на условия жизни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освещённость, температура и давление по мере погружения, поэтому меняется состав организмов и их количество.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глубина, тем меньше света и сложнее условия: на больших глубинах жизнь становится редкой и приспособленной к холоду и давлению.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знаний по вертикальной зональности океана (2026).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организмов океана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— это организмы, которые не могут активно противостоять течениям и потому дрейфуют в воде. Он служит основой многих пищевых цепей, особенно в верхнем освещённом слое.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Нектон активно плавает и перемещается в толще воды. К нему относят рыб, кальмаров и китов: эти животные охотятся или совершают миграции.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Бентос живёт на дне океана и включает организмы, приспособленные к грунту и глубине. Среди них моллюски, морские звёзды, кораллы и другие донные обитатели.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передача энергии в океане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переходы энергии от продуцентов к потребителям и далее к хищникам (вода и дно).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формируются в тёплых, прозрачных и относительно мелких водах тропиков. Для них важны свет и чистая вода: кораллы используют свет и образуют известковый «скелет».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занимают менее 1% площади океана, но поддерживают примерно четверть морских видов. Здесь прячутся и растут рыбы, живут моллюски и другие организмы, поэтому рифы называют «подводными городами».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океане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широтах с потеплением весной усиливается рост планктона, потому что увеличивается освещённость и подходящая температура воды, а зимой продуктивность снижается.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сезонные колебания: в тёплый период развивается больше планктона и увеличивается количество организмов, а в холодный — активность падает.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сезонной продуктивности океана для умеренных широт (без указания конкретных измерений), 2026.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океан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мусор попадает в воду и поедается животными. Он травмирует рыб и птиц, а некоторые фрагменты загрязняют пищевые цепи, из‑за чего страдают разные группы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разливы нарушают работу поверхности воды: ухудшается дыхание и питание животных, страдают перья морских птиц и кожа морских млекопитающих, а восстановление экосистем занимает годы.
</a:t>
            </a:r>
            <a:endParaRPr lang="en-US" sz="1112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рыбы снижает численность видов и нарушает баланс в цепях питания. Когда привычных кормовых объектов становится меньше, меняется поведение других животных и уменьшается биоразнообразие.
</a:t>
            </a:r>
            <a:endParaRPr lang="en-US" sz="1125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воды связано с изменением климата: меняются условия для планктона, расселяются виды, увеличивается риск гибели кораллов. Загрязнение и климатические сдвиги усиливают друг друга.
</a:t>
            </a:r>
            <a:endParaRPr lang="en-US" sz="1191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665613"/>
            <a:ext cx="3812100" cy="239377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океанических комплексов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перечисляет практические меры: они защищают живые организмы, восстанавливают ресурсы и уменьшают загрязнение, чтобы природные комплексы могли сохраняться и обновляться.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защита работает лучше всего: одновременно снижаются нагрузки и дают экосистемам время восстановиться.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меры охраны природы в морской среде (учебные и справочные материалы), 2026.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2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3563" y="1844204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9281" y="1844204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85231" y="1844204"/>
            <a:ext cx="301388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океана для человека и природы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«регулятор»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поглощает и переносит тепло, участвует в круговороте воды. Благодаря этому меняется погода на суше, а климат на Земле становится более устойчивым.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жизни и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обитают миллионы видов: от планктона до крупных животных. Разнообразие живых организмов поддерживает работу пищевых цепей и природных процессов.
</a:t>
            </a:r>
            <a:endParaRPr lang="en-US" sz="1289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получают пищу и сырьё через рыболовство. Если ресурсы не ограничивать, численность промысловых видов снижается, и страдают целые районы.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отдых и связь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используется для морских перевозок, которые соединяют страны и товары. Он также даёт возможности для отдыха, а состояние воды напрямую влияет на комфорт и безопасность.
</a:t>
            </a:r>
            <a:endParaRPr lang="en-US" sz="1283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это система, где всё взаимосвязано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Мирового океана различаются температурой, солёностью, глубиной, течениями и живыми организмами. Эти различия связаны с солнечной энергией, движением воды и строением дна, поэтому важна охрана океана.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2026-05-11T16:18:09Z</dcterms:created>
  <dcterms:modified xsi:type="dcterms:W3CDTF">2026-05-11T16:18:09Z</dcterms:modified>
</cp:coreProperties>
</file>