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листа: основные вопросы урока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 листа и его роль в жизни растения и фотосинтезе.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листа в жизни растения и окружающего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выполняет ключевые задачи: фотосинтез, газообмен и потерю влаги. Его клетки адаптированы к условиям среды и жизненным функциям.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в микромир листа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– первый защитный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листа состоит из плотно прилегающих клеток, которые защищают внутренние ткани от внешних воздействий и предотвращают чрезмерную потерю влаги.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– регулировщики газообмена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поры в кожице, устьица, контролируют поступление углекислого газа и выход кислорода, регулируя процессы дыхания и фотосинтеза.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Мезофилл и сосудистые пучки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слои – мезофилл и сосудистые пучки – обеспечивают фотосинтез и транспорт воды, питательных веществ и продуктов обмена внутри листа.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Кожица: защитный слой листа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состоит из живых клеток без хлоропластов, образующих плотный слой на поверхности листа для защиты.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препятствует излишнему испарению воды, сохраняя влагу внутри листа и поддерживая внутренний баланс.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клетки кожицы формируют устьица, контролирующие газообмен и испарение воды.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и замыкающие клетки: врата для газов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устьиц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представляют собой маленькие отверстия в кожице, окружённые двумя замыкающими клетками, способными изменять своё положение и размер. Это помогает регулировать обмен газами и водяным паром.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Замыкающие клетки и хлоропласты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Замыкающие клетки содержат хлоропласты, что позволяет им контролировать процесс открывания и закрывания устьиц в ответ на освещение и влажность.
</a:t>
            </a:r>
            <a:endParaRPr lang="en-US" sz="11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Мезофилл: фотосинтезирующая ткань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Палисадная ткань состоит из плотно расположенных цилиндрических клеток с большим числом хлоропластов, обеспечивая фотосинтез.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ткань имеет рыхлое строение, создавая пространства для свободного движения газов по листу.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этих тканей эффективно поддерживает процессы фотосинтеза и газообмена в листе.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Палисадная ткань: основной фотосинтезирующий слой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палисадных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верхней кожицей листа расположены палисадные клетки, ориентированные вертикально, что обеспечивает максимальный захват света для фотосинтеза.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фотосинтетическая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хлоропластов в этих клетках преобразует солнечную энергию в органические вещества, являясь основным источником питания растения.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Расположенные рыхло клетки губчатого мезофилла создают крупные межклеточные пространства, обеспечивая эффективный обмен кислородом и углекислым газом.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полости способствуют быстрому распространению водяного пара, поддерживая нормальный уровень влажности внутри листа.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ткань: пространство для газообмена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основных типов клеток в листе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Палисадные клетки доминируют, указывая на важность фотосинтеза в листе.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фотосинтезирующих клеток объясняет высокую эффективность преобразования света.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пучки: транспортные каналы листа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проводит воду и минеральные вещества из корней к клеткам листа, поддерживая их жизнедеятельность.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распределяет продукты фотосинтеза — органические вещества — по всему растению для роста и развития.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пучки находятся в жилках листа, обеспечивая удобную транспортную сеть и механическую поддержку.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связь между корнями, стеблем и листьями, интегрируя процессы обмена веществ.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жилкование у однодольных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однодольных растениях жилки располагаются параллельно друг другу, что отражает их адаптацию к росту и форме листа. Это жилкование характерно для злаков и многих луговых трав и способствует эффективному транспортированию веществ.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Сетчатое жилкование у двудольных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двудольных растений жилки образуют сетчатую систему, обеспечивающую равномерное распределение воды и питательных веществ по всему листу. Такая структура также придаёт прочность листу и помогает сохранять форму.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Жилкование и размещение сосудистых пучков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Меристема: ткань роста у основания листа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Меристема — это особая группа клеток, расположенная в основании листа, особенно в черешке. Эти клетки активно делятся, обеспечивая рост листа в длину.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постоянному делению меристемы лист может восстанавливаться после повреждений, сохраняя свою функциональность и структуру.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Меристематические клетки играют ключевую роль в формировании новых тканей и обеспечивают адаптацию листа к изменяющимся условиям окружающей среды.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органоиды листа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органоиды, ответственные за фотосинтез, где солнечная энергия преобразуется в химическую для питания растения.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управляет жизненными процессами клетки, контролируя синтез белков и деление клеток.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накапливают воду и различные вещества, поддерживая давление в клетках и участвуя в обмене веществ.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 через процессы дыхания, обеспечивая клетки необходимыми ресурсами для жизнедеятельности.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строения листа у двудольных и однодольных растений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двудольных растений мезофилл разделён на компактную палисадную и рыхлую губчатую ткани, что увеличивает эффективность фотосинтеза за счёт дифференцированного расположения клеток.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Жилкование у двудольных имеет сетчатый характер, обеспечивая прочную поддержку и широкий охват тканей листа.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растений жилки идут параллельно, а клетки мезофилла располагаются равномерно без разделения на слои, что адаптировано к их форме и условиям роста.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288814"/>
            <a:ext cx="4794300" cy="2735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различных типов клеток листа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функции и особенности строения основных клеточных типов листа, подчёркивая их специализацию и взаимодополняемость.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листа отражает их специализированные функции, обеспечивая комплексные процессы жизнедеятельности растения.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клеток листа в фотосинтезе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Палисадные клетки содержат многочисленные хлоропласты, где происходит интенсивный процесс фотосинтеза благодаря максимальному поглощению света.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Губчатые клетки обеспечивают газообмен, позволяя углекислому газу поступать внутрь листа и кислороду выходить наружу.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контролируют поступление углекислого газа и испарение воды, влияя на интенсивность фотосинтетических реакций.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и газов в листе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пути воды и газов через листовые ткани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клеточного строения листа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засушливых регионов кутикула утолщается, что снижает потерю воды через испарение и помогает выживать в условиях дефицита влаги.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листья степных растений уменьшают площадь поверхности, снижая водопотери и защищая растения от перегрева.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имеют много устьиц, часто расположенных на верхней стороне листьев, облегчая газообмен в водной среде.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мезофилла у адаптированных разновидностей становится рыхлой, что способствует быстрому движению газов и оптимизации фотосинтеза.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клеточной структуре листьев помогают селекционерам создавать сорта растений с увеличенной фотосинтетической активностью, повышая урожайность и стрессоустойчивость.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изучения клеточного строения в сельском хозяйстве и науке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селекция пшеницы с более плотным слоем палисадных клеток, что улучшает продуктивность и устойчивость к неблагоприятным условиям.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листа: ключ к адаптации и выживанию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листовых клеток напрямую обеспечивает жизнеспособность растений, влияя на фотосинтез, дыхание и защиту. Понимание этой структуры важно для науки и практики сельского хозяйства.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2026-05-07T14:29:29Z</dcterms:created>
  <dcterms:modified xsi:type="dcterms:W3CDTF">2026-05-07T14:29:29Z</dcterms:modified>
</cp:coreProperties>
</file>