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ресурсы Земли и природопользование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есть, но распределены неравномерно: вопрос в их использовании.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природопользование стало глобальной темой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всё активнее преобразует природу, а нагрузка на биосферу растёт вместе с городами, промышленностью и населением. Сегодня это уже не локальная, а мировая географическая проблема, влияющая на воду, пищу, энергию и сырьё.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мировых ресурсов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2283552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исчерпаемости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различаются по способности к восстановлению: одни могут восполняться сравнительно быстро, другие формируются настолько медленно, что практически считаются невозобновимыми в масштабах жизни человека.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277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277655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показывает, где возможен длительный ресурсный цикл, а где особенно важны экономия, переработка и контроль добычи. Это основа для разумного планирования хозяйства.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71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видам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71654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отдельно выделяют земельные, водные, лесные, климатические и рекреационные ресурсы. Такое деление помогает оценивать не только объём, но и хозяйственную ценность территории.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65650" y="2283550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Невозобновимые ресурсы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865652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металлические руды и многие виды минерального сырья образовались в геологическом прошлом, поэтому их использование связано с постепенным истощением запасов.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159650" y="2283551"/>
            <a:ext cx="1422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Возобновимые ресурсы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2159651" y="2715887"/>
            <a:ext cx="14226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леса, биологические ресурсы и пресная вода, если их запасы поддерживаются природными процессами и не превышаются темпы восстановления, очистки и круговорота.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мира и усиление ресурсной нагрузки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усиливает спрос на инфраструктуру, жильё и транспорт, а значит — на природные ресурсы и территорию.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демографическая нагрузка, тем быстрее возрастает потребление воды, энергии и продовольствия, особенно в урбанизирующихся регионах.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дефицит и неравномерность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доступный запас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лишь небольшую долю всех вод Земли, а часть её сосредоточена в ледниках, подземных горизонтах и труднодоступных районах, поэтому реально используемый объём ограничен.
</a:t>
            </a:r>
            <a:endParaRPr lang="en-US" sz="86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подземных вод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водоносные горизонты используются быстрее, чем успевают пополняться. Это ведёт к падению уровня воды, просадкам грунта и росту затрат на водоснабжение.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загрязнение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сельскохозяйственные удобрения и промышленные выбросы ухудшают качество рек и озёр, повышают стоимость очистки и делают водопользование более рискованным для населения.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неравномерность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по планете крайне неодинаково: одни территории страдают от избытка влаги, другие — от засух, что делает водообеспечение важным фактором развития и конфликтов.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мировые ресурсы и их география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открытым географическим источникам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основные виды ресурсов концентрируются в отдельных регионах и какие экологические последствия сопровождают их освоение.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размещены крайне неравномерно: это усиливает зависимость стран от импорта, экспорта и международной логистики, а также повышает экологические риски.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43748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79748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29007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49007"/>
            <a:ext cx="360000" cy="32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и почвы как основа сельского хозяйства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 ветровая эрозия, засоление, опустынивание и химическое загрязнение снижают качество земель, а застройка сокращает площадь территорий, пригодных для выращивания сельхозкультур.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лесополосы, бережная обработка почвы и ограничение нагрузки помогают сохранять урожайность. Без таких мер даже богатые земли быстро теряют хозяйственную ценность.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плодородные почвы обеспечивают урожайность культур, поэтому земельные ресурсы напрямую связаны с продовольственной безопасностью и стабильностью сельского хозяйства.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слой формируется очень долго: на создание плодородного горизонта уходят сотни и тысячи лет, а разрушить его можно за несколько сезонов неправильного землепользования.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энергопотребления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мира меняется медленно: инфраструктура, транспорт и промышленность по-прежнему завязаны на ископаемое топливо.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нефти, угля и газа означает высокие выбросы CO₂; рост доли чистой энергии критически важен для сдерживания изменения климата.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World Energy Balances 2023; доли округлены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 их роль в природе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климатический щит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не только дают древесину, но и удерживают влагу, смягчают температурные колебания и связывают углерод. В тропиках эта роль особенно заметна: каждый участок леса работает как часть большого природного механизма.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охрана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лесопользование включает лесовосстановление, борьбу с незаконной вырубкой и контроль пожаров. Только так лес остаётся одновременно ресурсом, средой обитания и стабилизатором природных процессов.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вырубки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уступают место полям, дорогам или карьерам, исчезают местообитания и нарушается защита почв. Ландшафт становится более уязвимым к пожарам, эрозии и потере биоразнообразия, а восстановление занимает десятилетия.
</a:t>
            </a:r>
            <a:endParaRPr lang="en-US" sz="798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рационального природопользования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хозяйственных действий и меры контроля, необходимые для снижения потерь и ущерба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 сырьевая зависимость экономики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сырья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минеральным ресурсам относятся топливо, руды металлов и редкоземельные элементы. Они обеспечивают энергетику, металлургию, транспорт и высокотехнологичные отрасли, поэтому без них невозможна современная промышленная экономика.
</a:t>
            </a:r>
            <a:endParaRPr lang="en-US" sz="952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добычи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месторождений нередко сопровождается отходами, пылевыми выбросами, загрязнением воды и нарушением природных ландшафтов. Чем интенсивнее добыча, тем выше нагрузка на экосистемы и требования к контролю.
</a:t>
            </a:r>
            <a:endParaRPr lang="en-US" sz="959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 сосредоточены в немногих районах, а потребление распределено по миру гораздо шире. Из-за этого одни страны выступают экспортёрами сырья, а другие вынуждены полагаться на импорт.
</a:t>
            </a:r>
            <a:endParaRPr lang="en-US" sz="959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экономики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ориентация делает государства уязвимыми к колебаниям цен, перебоям поставок и истощению запасов. Поэтому важны глубокая переработка, экономия материалов и развитие менее ресурсоёмких технологий.
</a:t>
            </a:r>
            <a:endParaRPr lang="en-US" sz="9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нерационального природопользования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сочетанные эффекты: загрязнение усиливает друг друга, а разрушение природных систем ослабляет их способность к самовосстановлению и очистке.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потери связаны с воздухом и водой, но все последствия взаимосвязаны. Чем шире масштаб нарушений, тем труднее восстановить природные системы.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материалам ЮНЕП, ФАО и ООН; обобщение для учебных целей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природный ресурс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4450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устойчивости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4450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 экосистем поддерживает круговорот веществ, опыление растений и устойчивость пищевых цепей. Чем богаче биота, тем надёжнее природные комплексы переносят внешние воздействия.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774375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74375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делает экосистемы менее устойчивыми к засухам, пожарам и болезням. В итоге возрастает риск сбоев в природных процессах, от которых зависит и хозяйственная деятельность человека.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7733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сокращения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17733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потери связаны с уничтожением местообитаний, браконьерством, инвазивными видами и изменением климата. Эти факторы действуют одновременно и ускоряют исчезновение отдельных популяций и целых экосистем.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61092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для человека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661092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пищевые, лекарственные и генетические ресурсы, а также снижает зависимость хозяйства от узкого набора культур и пород. Это важная основа будущей адаптации к изменениям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990517"/>
            <a:ext cx="5093700" cy="20899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природопользования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модели использования природы влияют на ресурсы, отходы и устойчивость хозяйства.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Наименее устойчив экстенсивный путь, а наибольший долгосрочный эффект даёт сочетание ресурсосбережения и восстановления нарушенных территорий.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природопользования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4858"/>
            <a:ext cx="2664000" cy="19719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650" y="1424858"/>
            <a:ext cx="2664000" cy="19719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925" y="2719758"/>
            <a:ext cx="2664000" cy="197198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ресурсный дефицит ощущается особенно остро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71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как точка напряжения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71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вода становится главным ограничителем жизни и хозяйства. Когда осадков мало, а население растёт, конкуренция между городами, поливным земледелием и промышленностью быстро усиливается.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706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узлы и города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706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добычи нефти, газа и руд ресурсы создают рабочие места, но одновременно усиливают экологическую нагрузку. Быстрый рост населения вокруг промышленных центров повышает спрос на землю, воду и инфраструктуру.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83875" y="15390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без границ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83875" y="19412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Бассейны трансграничных рек часто становятся зоной споров, потому что один и тот же источник нужен сразу нескольким странам. Любое строительство плотин или активный водозабор меняет баланс интересов ниже по течению.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возобновляемой энергетике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ВИЭ поддерживают более дешёвое оборудование, накопители энергии и рост спроса на чистую электроэнергию в городах и промышленности.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ВИЭ укрепляют позиции, но для их массового внедрения нужны сети нового поколения, системы хранения и последовательная государственная поддержка.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IEA и IRENA; учебная визуализация по состоянию на 2024 год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устойчивое природопользование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от учёта ресурсов до восстановления территорий и контроля.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498420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531" y="3518420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8706" y="1790710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826710"/>
            <a:ext cx="360000" cy="28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работают на уровне планеты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задаёт общий курс на сокращение выбросов парниковых газов и ограничение потепления. Он объединяет экологические цели с национальными планами развития и требует регулярной отчётности.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 биоразнообразии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направлено на сохранение видов, экосистем и генетического разнообразия. Оно подчёркивает, что утрата живой природы снижает устойчивость хозяйства и природных систем.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ЦУР ООН связывают экономический рост, социальное благополучие и охрану природы. В них рациональное использование ресурсов рассматривается как условие качества жизни и долгосрочной безопасности.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ответственность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не знают границ, поэтому одних национальных мер недостаточно. Международные правила помогают согласовывать действия стран, бизнеса и общества.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44" y="2501025"/>
            <a:ext cx="4755613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экономии ресурсов в повседневной жизни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ресурсосбережения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действия, которые снижают расход воды, энергии, топлива и материалов в обычной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не решают проблему в одиночку, но в сумме дают заметный эффект и формируют культуру ответственного потребления.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есть, но их будущее зависит от нас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Земных ресурсов достаточно для развития, если использовать их разумно, беречь экосистемы и выбирать технологии, которые уменьшают потери. От ежедневных решений до международных соглашений всё влияет на устойчивость будущего.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2026-06-03T01:54:58Z</dcterms:created>
  <dcterms:modified xsi:type="dcterms:W3CDTF">2026-06-03T01:54:58Z</dcterms:modified>
</cp:coreProperties>
</file>