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«Иоанн Рыдалец»: образ скорби, покаяния и духовной памяти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становятся языком веры, а покаяние — путём к внутреннему преображению.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традиция и смысл слёз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Иоанна Рыдальца вырос из древнерусской житийной словесности, где важнее не бытовая биография, а духовный пример. В этой культуре слёзы воспринимались как знак покаяния, очищения и особой близости к Богу.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не описывает внешность или поступки, а сразу выводит к главной теме образа — покаянной скорби и внутренней сосредоточенности.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в контексте древнерусской житийной словесности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смысла особенно важны в этом образе: имя указывает на христианскую традицию, а прозвище раскрывает духовное состояние героя.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Житийный образ подвижника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 представлен как человек, который сознательно отказывается от мирской суеты и направляет жизнь к молитве, покаянию и внутренней строгости.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иконописной и книжной традиции такой герой узнаётся по сдержанной позе, сосредоточенному взгляду, отсутствию роскоши и возможному акценту на слезах или молитвенном жесте.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в христианской традиции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Слёзы в христианской культуре понимаются как выражение покаяния, смирения и честного взгляда на собственные грехи.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аскетической литературе они связаны с молитвой, постом и отказом от тщеславия, то есть с дисциплиной внутренней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образе Иоанна Рыдальца слёзы становятся видимым признаком глубины веры и духовной работы над собой.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мотивы образа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формируют целостный образ житийного героя и как они соотносятся между собой.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образа — покаяние и молитва; остальные мотивы усиливают его духовную глубину.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образа Иоанна Рыдальца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 в системе житийной литературы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обычно открывается образом человека, уже ориентированного на духовную жизнь, веру и нравственную собранность.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самоосознание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герой проходит внутреннее испытание: он осознаёт свою греховность и переходит от внешней жизни к духовной сосредоточенности.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Аскетический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место занимает подвиг покаяния, молитвы и самоограничения, где внешние события уступают внутреннему преображению.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почитание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Финалом становится сохранение образа в культурной памяти как примера духовной высоты и нравственного назидания.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житийного героя в образе Иоанна Рыдальца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делают образ Иоанна Рыдальца типичным для житийной традиции.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героя определяется не количеством событий, а силой духовного примера и символикой его имени.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житийного образа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Аскеза как форма духовной силы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житийном образе не означает пустоту, а помогает сосредоточиться на внутренней жизни, отличить важное от второстепенного и удерживать внимание на молитве.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представлена как постоянное усилие, которое требует собранности, терпения и верности. Именно через неё герой сохраняет связь с духовным идеалом.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Самоограничение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телесного комфорта подчёркивает, что сила духа рождается не из удобства, а из дисциплины, внутренней трезвости и борьбы со страстями.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Аскеза у Иоанна Рыдальца направлена не на внешнюю строгость ради неё самой, а на очищение души, чтобы человек стал внимательнее к себе и к другим.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духовного подвига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внутреннюю последовательность житийного образа: от осознания греховности к духовной высоте.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 и сострадание в одном образе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Слезы Иоанна Рыдальца выражают не только личное раскаяние, но и живое участие в человеческой боли, поэтому образ воспринимается как глубоко нравственный и духовно чуткий.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житийной традиции подлинная зрелость соединяет строгость к себе и милосердие к другим: чем сильнее внутреннее очищение, тем внимательнее отношение к чужому страданию.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Рыдание здесь не ослабляет героя, а подчеркивает его ответственность перед Богом и людьми, потому что покаянная скорбь становится сознательным духовным трудом.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слезы в этом образе читаются как знак силы веры: они свидетельствуют о способности сердца сострадать, каяться и меняться изнутри.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иконографического воплощения Иоанна Рыдальца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лик и тишина молитвы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изображается с сосредоточенным лицом и собранным взглядом, словно весь внешний мир отступает перед молитвой. Спокойная поза и сдержанные жесты помогают показать не действие, а внутреннее созерцание, которое составляет смысл его подвига.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колорит и пустое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особенно важны приглушенные краски и минималистичный фон. Они не отвлекают внимание на быт или обстоятельства, а усиливают ощущение духовной собранности, в которой важнее всего не окружение, а состояние души.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который говорит о покаянии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Сложенные руки, склоненная голова или намек на слезы позволяют передать главный мотив образа без подробного сюжета. В этой лаконичности иконография показывает, что духовный подвиг может быть выражен одним точным и ясным знаком.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отличие от других аскетических образов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подвижника сближают Иоанна с традиционным житийным типом, но мотив слез делает его образ более личным и запоминающимся.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Иоанна объединяют с другими аскетами основные добродетели, однако слезы выделяют его как особый символ покаяния.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житийной традиции и образа Иоанна Рыдальца по материалам древнерусской словесности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древнерусской религиозной словесности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«плач», «слезы», «скорбь» и «умиление» создают высокий эмоциональный регистр, в котором религиозное чувство передается через предельно точные и выразительные формулы.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смирения и покаяния задает не бытовой, а духовный смысл повествования: герой оценивается не по поступкам в мире, а по состоянию сердца перед Богом.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торжественности и сострадания делает язык древнерусской словесности особенно емким; в образе Иоанна Рыдальца это сочетание слышится как призыв к внутренней честности.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образе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каких контрастах строится житийный смысл образа Иоанна Рыдальца.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оппозиции подчинены одной идее: истинная ценность героя раскрывается во внутреннем преображении, а не во внешней заметности.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мотивов древнерусской житийной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остается значимым сегодня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близка тема совести: образ Иоанна Рыдальца напоминает, что признание своей вины — не слабость, а начало нравственной ответственности.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говорить о самоконтроле и внутренней дисциплине, показывая, что устойчивость характера формируется через труд над собой, а не через внешнюю успешность.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сострадания делает образ актуальным и для сегодняшнего разговора о человеческом достоинстве, потому что сочувствие в нем связано с глубиной духовной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 удобный пример того, как древний текст помогает обсуждать вечные вопросы: зачем нужно покаяние и что означает духовная зрелость.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от жития к культурной памяти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религиозный образ получает новое звучание в истории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для литературного анализа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Иоанн Рыдалец, и почему его прозвище важнее обычной биографической детали: оно сразу задает духовный смысл образа и направляет читательское внимание.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слезы превращаются в знак силы, а не слабости: в житийной логике они свидетельствуют о покаянии, внутреннем очищении и способности к нравственному обновлению.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житие интересует не внешняя история, а пример жизни: древнерусская словесность ценит в герое прежде всего веру, смирение и духовный результат его подвига.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смысловые доминанты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набор мотивов, а иерархию ценностей, формирующих цельный житийный образ.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и молитва задают основу образа; остальные мотивы уточняют его нравственный профиль и расширяют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мотивов образа Иоанна Рыдальца по 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 как образ духовной глубины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 показывает, что в житийной традиции слезы могут быть языком веры, а скорбь — путем очищения; именно поэтому образ соединяет аскезу, сострадание и внутреннюю зрелость.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2026-05-23T18:26:32Z</dcterms:created>
  <dcterms:modified xsi:type="dcterms:W3CDTF">2026-05-23T18:26:32Z</dcterms:modified>
</cp:coreProperties>
</file>