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какие бывают наречия и как определить их разряд.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что это и зачем разбирать его значения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и уточняет действие, признак или другое наречие. Разряды помогают точно задать вопрос, понять смысл слова и не спутать похожие формы в 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больших разряда наречий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27468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показывают, как совершается действие, насколько сильно проявляется признак и какое качество ему приписывается. Они отвечают на вопросы как? каким образом? насколько?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39346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называют обстоятельства действия: место, время, причину и цель. Они помогают понять, где, когда, почему и зачем происходит событие или поступок.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наречия: основные виды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уточняют способ действия, его силу и оценку. Ниже показаны основные виды и вопросы, которые помогают их узнать.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и значению легко отличить, что слово уточняет: способ действия, его силу или оценку.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темы «Разряды наречий по значению»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отвечают на вопрос как? и объясняют, каким способом выполняется действие. Они делают высказывание точнее и помогают представить действие более наглядно.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слова быстро, тихо, аккуратно, внимательно, шёпотом, пешком. Они уточняют движение, речь, работу или любое другое действие.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эти слова относятся к глаголу и раскрывают его смысл, поэтому их удобно искать в сочетаниях вроде говорить шёпотом, идти пешком, писать аккуратно.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такие наречия особенно полезны, когда нужно показать поведение героя, способ выполнения задания или особенности движения. Без них описание звучит менее конкретно.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называют действие напрямую, а показывают, насколько сильно оно проявляется или как его нужно оценить.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сильнее выражен признак: от небольшого усиления до чрезмерности.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«Наречия меры и степени»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качества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показывают, каким получилось действие: удачно, плохо, отлично, красиво. Они помогают оценить результат, аккуратность, точность или общее впечатление.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этого разряда не просто сообщают факт, а передают отношение говорящего. Поэтому они делают речь более выразительной и эмоционально точной.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вопросу как?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качества отвечают на вопрос как? Но в отличие от обычного способа действия, они несут ещё и оценку: хорошо, замечательно, неудачно.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в высказываниях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ответах, пересказах и сочинениях такие наречия помогают точнее описать работу, поступок или выступление. С ними текст звучит живее и яснее.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разряд наречия по шагам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установить значение слова и отнести его к нужной группе.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наречия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отвечают на вопросы где? куда? откуда? и показывают, где происходит событие или в каком направлении движется предмет.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указывают, когда происходит действие, как долго оно длится или в какой последовательности сменяются события в тексте.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обстоятельственные наречия объясняют, почему действие произошло именно так. Они передают состояние человека, его реакцию или внешние обстоятельства.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отвечают на вопрос зачем? и показывают намерение. Они помогают понять, было ли действие случайным или совершённым специально.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 вопросы где? куда? откуда? и помогают точно указать положение предмета или направление движения в пространстве.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разряду относятся слова везде, там, сюда, рядом, издалека, наверху. Они часто встречаются в описаниях комнаты, двора, улицы, леса или дома.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делают описание понятным: сразу ясно, где находится герой или куда он движется. Без них пространственная картина была бы расплывчатой.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показывает место или направление, его стоит проверить вопросами где? куда? откуда?. Это самый надёжный способ узнать наречие места.
</a:t>
            </a:r>
            <a:endParaRPr lang="en-US" sz="10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показывают, когда происходит действие, как долго оно длится и в какой последовательности развиваются события.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наречия времени связывают действие с конкретным моментом или промежутком и помогают выстроить последовательность событий.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по теме «Разряды наречий по значению»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в последовательности событий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в пересказе: они соединяют предложения и делают ход событий понятным для слушателя.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 на графике отражает движение от начала к завершению действия и показывает роль наречий как ориентиров 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последовательности событий в повествовании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указывают, почему произошло действие или по какой причине человек поступил именно так. Они помогают объяснить внутреннее состояние, внезапную реакцию или обстоятельства, повлиявшие на поступок.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задают вопрос почему? Иногда значение причины раскрывается через ситуацию целиком, поэтому важно смотреть не только на форму слова, но и на смысл предложения.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сгоряча, поневоле, спросонья, оттого часто встречаются в рассказах о людях и их поступках. Они добавляют объяснение и делают сообщение более точным.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помогают отличить случайное действие от вызванного определёнными обстоятельствами. В тексте они делают причины поступков понятными и сокращают лишние пояснения.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показывают, что действие совершается с определённым замыслом. Они отвечают на вопрос зачем? и помогают понять, был ли поступок случайным или выполненным сознательно.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нарочно, специально, затем часто встречаются в рассказах о поступках и планах. Они подчёркивают цель действия и делают высказывание более точным.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помогают отличить намерение от простого совпадения. В школьном анализе это особенно полезно при разборе предложений с поступками персонажей.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 наречий по вопросам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наречию часто сразу подсказывает его разряд и помогает быстро выполнить разбор в упражнении или 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у каждого разряда есть свой ведущий вопрос, а значит, значение слова можно определить без лишних догадок.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«Разряды наречий по значению»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наречия с другими словами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родам, числам и падежам. Если слово меняет форму или связано с существительным по смыслу, это может быть другая часть речи.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 к слову в предложении. Если оно отвечает как? и обозначает способ действия, это обычно наречие; если описывает признак предмета, нужно искать другую часть речи.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Отличайте от 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короткий путь показывает признак предмета, а быстро бежать — признак действия. В первом случае слово относится к существительному, во втором — к глаголу.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со словами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тихо обозначает состояние обстановки, а не признак действия. Такие слова нужно проверять по значению предложения и по тому, к какой части речи они ближе.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делают текст живым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слышны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шёл осторожно, а потом вдруг остановился и посмотрел вдаль. Одно точное наречие помогает увидеть движение, почувствовать паузу и понять, как меняется настроение героя в эпизоде.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держат 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ребята собрали рюкзаки, потом проверили маршрут, а затем дружно вышли из класса. Наречия здесь не просто сообщают время: они связывают действия в понятную цепочку и помогают читателю следить за ходом рассказа.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сказал тихо — и класс сразу успокоился. Если заменить одно наречие на громко или резко, впечатление будет совсем другим, потому что именно оно задаёт тон всей фразе.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морфологический разбор наречия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разбора: от нахождения слова в предложении до указания его разряда и примера употребления.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самопроверки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вопрос, значение и разряд каждого слова. Это поможет быстрее находить нужную группу наречий в упражнениях.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и значение совпадают, разряд определяется без ошибок. Один и тот же вопрос обычно указывает на одну смысловую группу.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«Разряды наречий по значению»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разрядах наречий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помогают точно понимать смысл слова, правильно задавать вопрос и уверенно делать разбор. Это делает речь яснее, а анализ предложений — точнее и грамотнее.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2026-05-28T17:25:56Z</dcterms:created>
  <dcterms:modified xsi:type="dcterms:W3CDTF">2026-05-28T17:25:56Z</dcterms:modified>
</cp:coreProperties>
</file>