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Сладков. «Песенки подо льдом»: зимняя история о природе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о жизни под снегом, льдом и тишиной.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— писатель, который слушал природу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Сладков писал о лесах, птицах, зверях и временах года. Он умел замечать то, что другие пропускают, и рассказывать о природе просто, точно и очень живо.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название «Песенки подо льдом»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«песенки» делает название мягким и добрым, будто под зимней коркой звучит тихая мелодия природы.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«Подо льдом» напоминает, что даже в мороз жизнь не исчезает: вода, растения и маленькие обитатели продолжают жить, хотя их не видно сразу.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вызывает любопытство: хочется узнать, какие тайны скрывает зимний мир и кто поет в его тишине.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мир под снегом и льдом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берег озера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озеро кажется неподвижным, но под прозрачной ледяной коркой вода продолжает хранить жизнь. На берегу лежит снег, а над гладью — морозный воздух и тишина. Такая картина помогает представить, как много скрыто от глаз.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Спрятанные жители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снежным покрывалом растения и мелкие животные пережидают холод и ветер. Снег будто укрывает их от зимней стужи. Для рисунка подойдет лесная полянка, где видны сугробы, кусты и следы незаметной жизни.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крышка над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закрывает реку или пруд, но не уничтожает движение воды. Сквозь него могут проходить свет и тени, а на поверхности появляются трещины и узоры. Это делает зимний пейзаж красивым и чуть таинственным.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 Сладков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выбирает простые слова, но они точно передают картину природы. Его текст легко читать, потому что в нем нет лишнего, только самое важное.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звуки, следы, шорохи и маленькие движения. Из таких деталей складывается живая зимняя история, а не просто описание холода.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учат смотреть внимательно: даже в обычном снегу можно увидеть след зверя, почку на ветке или тонкий ледяной узор.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замирает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природа не исчезает и не засыпает навсегда. Она просто прячется, пережидает мороз и продолжает жить в лесу, под снегом и подо льдом.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заметить зимние чудеса, надо не торопиться. Тогда можно увидеть следы на снегу, почки на ветках и скрытые признаки жизни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холод не отменяет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делает мир строже, но не беднее. Снег, лед и тишина создают особую красоту, которую легко пропустить, если не быть наблюдательным.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природа нуждается в заботе. Важно не мешать животным и птицам, а относиться к ним осторожно и с уважением.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животным трудно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подготовка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заранее готовятся к холодам: ищут корм, делают запасы, меняют поведение и выбирают места, где будет безопаснее пережить зиму.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зимы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самый холодный период звери стараются держаться в укрытиях, а птицы ищут семена и корм рядом с лесом или людьми.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морозов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снег и лед усложняют жизнь. Двигаться тяжелее, а пищи вокруг меньше, поэтому выживать приходится особенно осторожно.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появляются первые признаки весны: день становится длиннее, солнце греет сильнее, и природе становится легче просыпаться.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зимой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многим птицам трудно найти корм, поэтому одни улетают туда, где теплее, а другие остаются и ищут семена, ягоды и зернышки рядом с людьми.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Снегири, синицы и воробьи помогают увидеть, что зимний мир не пустой. Их движения и голоса делают холодный день живым и веселым.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зимы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слышна не только тишина. Под ногами скрипит снег, и этот звук сразу напоминает о морозе. Он становится частью самой зимней картины.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шуршит ветер, а иногда слышно, как ломается тонкий лед или потрескивают замерзшие сучья. Лес будто тихо переговаривается сам с собой.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оттепель появляется капель: с крыш и веток падают капли воды. Этот звонкий звук напоминает, что зима уже не так сурова, как раньше.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негромкие голоса птиц слышны особенно ясно. Они делают зимний двор и лес не пустыми, а живыми, уютными и немного сказочными.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можно увидеть следы зверей и птиц. Они рассказывают, кто проходил здесь раньше и как живет зимняя природа рядом с нами.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лед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заметны трещины, узоры и блестящие участки. Если присмотреться, можно понять, как меняется вода под зимним покровом.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Рассматривать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видны кора, почки и тонкие силуэты. Даже зимой дерево не выглядит совсем спящим: оно только терпеливо ждет тепла.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медленно и внимательно, он замечает маленькие чудеса. Именно так открывается зимний мир в рассказе Сладкова.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нужна каждому читателю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осени к концу зимы: жизнь природы не замирает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наблюдений в рассказе Н. Сладкова «Песенки подо льдом»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как часть зимней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крыша над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 рассказе похож на прозрачную крышу, которая закрывает реку или озеро от ветра. Но под этой крышей жизнь не останавливается: вода продолжает жить, а в глубине сохраняется движение. Так ледяная тишина становится не пустотой, а защитой.
</a:t>
            </a:r>
            <a:endParaRPr lang="en-US" sz="1181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трещин на холодной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можно увидеть тонкие трещины и светлые полосы. Они напоминают, что лёд — не просто холодный панцирь, а живая часть зимней картины. Даже в нём есть рисунок, движение и своя красота, заметная внимательному взгляду.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проходит сквозь лёд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зимнее солнце касается льда, поверхность становится особенно красивой. В ней появляются блеск, прозрачность и холодное сияние. Такой образ помогает представить, что под льдом скрыт не только холод, но и тихая, незаметная жизнь.
</a:t>
            </a:r>
            <a:endParaRPr lang="en-US" sz="11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слов задают мягкое, немного сказочное настроение и помогают увидеть зиму не страшной, а живой.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слов произведения «Песенки подо льдом»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слов помогают сразу почувствовать холод, тишину и скрытую жизнь природы.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удивляется: оказывается, зимой природа не молчит совсем, а только говорит очень тихо. От этого хочется смотреть внимательнее и не пропустить ни одного следа на снегу.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доброта к птицам и зверям, которым холодно и трудно добывать корм. Их зимняя жизнь кажется хрупкой, и хочется беречь всё живое вокруг.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обычный двор или лесной край уже не выглядит скучным. Даже скрип снега, ветка в инее и маленькая трещинка на льду кажутся важными открытиями.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природой спокойно и терпеливо, потому что самые интересные вещи часто заметны не сразу.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живой мир: не шуметь в лесу, не ломать ветки и не мешать животным и птицам переживать зиму.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в простых зимних явлениях — в следах, льдинках, снегу, морозном воздухе и тихих звуках.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Понимать, что природа всегда живёт по своим правилам, а человек должен относиться к ней с уважением и осторожностью.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 и русская природа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он умел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внимательно наблюдал за лесом и замечал то, что другой человек мог пройти мимо. Он умел услышать и тишину, и шорох, и осторожное движение зверя. Поэтому его рассказы о природе выглядят очень живыми и правдивыми.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в зимнем наряде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русская природа показана в разные времена года, но особенно выразительно — зимой. Реки и озёра у него не просто замерзают, а становятся частью новой, тихой картины. Даже лёд и снег звучат как важные детали живого мира.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как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часто обращал внимание на следы животных, птиц и на маленькие признаки жизни. По таким следам можно понять, кто проходил рядом и что делал в зимнем лесу. Это делает чтение похожим на увлекательное наблюдение.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через произведение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восприятия рассказа: от загадки названия к мысли о живой зимней природе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рассказами о 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произведениях Сладкова, здесь важнее всего наблюдение за живым миром. Автор не спешит, а помогает читателю самому заметить повадки птиц, зверей и зимние детали.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 строится на громких событиях. Его сила — в маленьких открытиях: в следе на снегу, в тихом звуке, в прозрачном льде и в незаметной, но упорной жизни природы.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делает текст понятным и близким детям. Он учит видеть красоту там, где сначала кажется просто холодно, бело и очень тихо.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опоры помогают понять рассказ и запомнить, что зима у Сладкова полна движения, тишины и заботы о живом мире.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рассказа Н. Сладкова «Песенки подо льдом»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нужно помнить: наблюдение, бережность и живая зимняя природа.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«Песенки подо льдом» запоминаются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запоминается тем, что показывает зиму не пустой, а полной тайной жизни. После чтения хочется смотреть на снег, лёд и птиц внимательнее и бережнее.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2026-05-23T23:54:31Z</dcterms:created>
  <dcterms:modified xsi:type="dcterms:W3CDTF">2026-05-23T23:54:31Z</dcterms:modified>
</cp:coreProperties>
</file>