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«Поэт дворянской судьбы»: Афанасий Афанасьевич Фет
</a:t>
            </a:r>
            <a:endParaRPr lang="en-US" sz="2016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 мгновения, красоты и музыки слова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Фета в споре эпохи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вошёл в литературу в период, когда русская культура спорила о назначении искусства. Одни требовали от поэзии общественной пользы, другие защищали её свободу, красоту формы и точность чувства.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«утраченная» дворянская судьба
</a:t>
            </a:r>
            <a:endParaRPr lang="en-US" sz="1802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60823" y="257460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1820: рождение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Афанасий Фет родился в Орловской губернии в семье Афанасия Шеншина и Шарлотты Фёт. Начало его жизни было связано с дворянской средой и ожиданием устойчивой судьбы.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652964" y="1967125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признание брака недействительным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юридических и церковных обстоятельств он лишился фамилии Шеншин и дворянских прав. Этот перелом стал личной драмой и определил его чувство неустойчивой идентичности.
</a:t>
            </a:r>
            <a:endParaRPr lang="en-US" sz="1333" dirty="0"/>
          </a:p>
        </p:txBody>
      </p:sp>
      <p:sp>
        <p:nvSpPr>
          <p:cNvPr id="11" name="Text 4"/>
          <p:cNvSpPr txBox="1"/>
          <p:nvPr/>
        </p:nvSpPr>
        <p:spPr>
          <a:xfrm>
            <a:off x="4745125" y="144555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Попытка вернуть статус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зрелые годы Фет настойчиво добивался восстановления имени и прав. Для него это было не только формальным вопросом, но и попыткой вернуть собственную биографическую целостность.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37275" y="99418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Биографический миф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утраты вошла в восприятие Фета как поэта, чья жизнь соединяет социальную травму, внутреннее напряжение и стремление к духовной самостоятельности.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Юность, учёба и первые литературные опыты
</a:t>
            </a:r>
            <a:endParaRPr lang="en-US" sz="2300" dirty="0"/>
          </a:p>
        </p:txBody>
      </p:sp>
      <p:sp>
        <p:nvSpPr>
          <p:cNvPr id="7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формирование вкуса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учился в пансионе Круммера, а затем в Московском университете, где окончил словесное отделение в 1844 году. Именно там сложился его интерес к литературе и точному слову.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публикации и признание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студенческие годы он вошёл в литературную среду и начал печатать стихи в журналах. Ранние публикации привлекли внимание Белинского, увидевшего в нём яркий талант нового поколения.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909646"/>
            <a:ext cx="4646100" cy="18516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этапы жизни и литературной биографии Фета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А. А. Фете; общепринятая хронология жизни и творчества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хронология показывает, как менялись жизненные обстоятельства поэта и как они влияли на тематику и интонацию его лирики.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развивался на пересечении личной драмы и литературной карьеры: каждый этап биографии менял его поэтический круг тем и интонаций.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750" y="1532833"/>
            <a:ext cx="449400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9750" y="2415515"/>
            <a:ext cx="449400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5925" y="3297168"/>
            <a:ext cx="33705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750" y="4178821"/>
            <a:ext cx="449400" cy="449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служба и опыт личного отчуждения
</a:t>
            </a:r>
            <a:endParaRPr lang="en-US" sz="2434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в кирасирском полку длилась более десяти лет и была связана с надеждой вернуть дворянское имя. Она дисциплинировала поэта, но не определила его творческое содержание.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служба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биография означала постоянные переезды, смену обстановки и зависимость от распорядка. Этот опыт усилил ощущение временности, которое позднее стало важной чертой его лирики.
</a:t>
            </a:r>
            <a:endParaRPr lang="en-US" sz="958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перемещениях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остро переживал неустойчивость своего положения. Отсюда в стихах возникают мотивы мимолётности, скрытой тревоги и особой ценности краткого, но яркого переживания.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непрочности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служба занимала значительную часть жизни, в поэзии она почти не становится самостоятельным сюжетом. Гораздо важнее оказываются память, интонация утраты и сосредоточенность на мгновении.
</a:t>
            </a:r>
            <a:endParaRPr lang="en-US" sz="946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военная тема, а внутренний итог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отношений с Марией Лазич стала для Фета одной из самых болезненных жизненных тем. В его восприятии она соединила любовь, нравственную ответственность и трагическую невозможность совместного будущего. Поэтому позднее в стихах так часто звучат мотивы несбывшегося счастья и тихой вины.
</a:t>
            </a:r>
            <a:endParaRPr lang="en-US" sz="922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Несбывшееся чувство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её ранней гибели личное воспоминание превратилось у поэта в устойчивый лирический мотив. Он возвращается к образам света, голоса и тишины, словно пытаясь сохранить то, что нельзя удержать в реальности. Память у Фета становится формой внутренней верности.
</a:t>
            </a:r>
            <a:endParaRPr lang="en-US" sz="933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сильнее времени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поздних стихах чувство любви часто выражается без прямого рассказа и громких признаний. Его место занимают намёк, пауза, музыкальная интонация и ощущение незримой связи между людьми. Так биографическая драма превращается в тонкую поэтическую форму.
</a:t>
            </a:r>
            <a:endParaRPr lang="en-US" sz="922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как знак связи
</a:t>
            </a:r>
            <a:endParaRPr lang="en-US" sz="1600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и Мария Лазич: биография как источник лирики
</a:t>
            </a:r>
            <a:endParaRPr lang="en-US" sz="177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считал, что поэзия не обязана прямо поучать или обслуживать политическую повестку. Её сила — в красоте формы, точности впечатления и способности передать мгновение чувства.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его эстетики — музыкальность стиха, лаконизм и высокая плотность образа. Он стремился к тому, чтобы слово не объясняло чувство, а само становилось его звучащим воплощением.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сближает Фета с Тютчевым как мастером внутренней концентрации, но резко отличает его от гражданской лирики 1860-х годов, где первостепенны общественный смысл и прямое высказывание.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«Чистое искусство» и поэтическая программа Фета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у Фета не существуют отдельно: природа, чувство и звук часто соединяются в одном коротком стихотворении.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тематические доминанты лирики Фета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природы и любви показывает, что Фет строит лирику на переживании красоты и внутреннего движения души.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поэтическому наследию А. А. Фета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5925" y="1532833"/>
            <a:ext cx="337050" cy="44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837" y="2415515"/>
            <a:ext cx="393225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7837" y="3297168"/>
            <a:ext cx="393225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9750" y="4178821"/>
            <a:ext cx="4494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природы: точность детали и состояние души
</a:t>
            </a:r>
            <a:endParaRPr lang="en-US" sz="2031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Ночные пейзажи у Фета не просто описывают время суток. Они создают особую атмосферу сосредоточенности, в которой внешняя тишина становится отражением внутреннего состояния героя.
</a:t>
            </a:r>
            <a:endParaRPr lang="en-US" sz="956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 и тишина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и осенние детали помогают поэту передать переменчивость мира. Один штрих — снег на ветвях или порыв ветра — сразу задаёт эмоциональный тон всего стихотворения.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Снег, ветер, сезонность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Сад, весна и первые признаки движения природы у Фета связаны с ожиданием обновления. Через них он показывает не только пейзаж, но и надежду, тревогу, радость жизни.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 и пробуждение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умеет строить целое чувство вокруг одной зрительной или звуковой подробности. Благодаря этому его пейзаж всегда выглядит живым и психологически достоверным, а не отвлечённо красивым.
</a:t>
            </a:r>
            <a:endParaRPr lang="en-US" sz="960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деталь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Любовная лирика: память, утрата, мгновение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Любовное чувство у Фета редко разворачивается в сюжет: оно возникает как мгновенное переживание, где важны намёк, полутона и недосказанность, а не подробный рассказ о событиях.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Счастье в его стихах почти всегда хрупко и кратко: поэт подчёркивает невозвратимость минуты, когда чувство уже переживается как память о себе самом.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любимой часто передаётся через свет, тишину, голос, движение воздуха и музыку фразы. Благодаря этому личное чувство становится почти осязаемым, но не теряет тайны.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любовной лирике Фета особенно заметно соединение нежности и утраты: даже радостный момент у него содержит тень прощания, а память превращается в форму продолжения любви.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выразительны сочетания коротких фраз и точных словесных деталей, из-за которых стихотворение кажется предельно сосредоточенным.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художественных приёмов Фета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звук и лаконизм: именно они создают эффект эмоциональной плотности и мгновенного переживания.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поэтики Фета на основе анализа его лирики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5800" y="1383100"/>
            <a:ext cx="5446200" cy="15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15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опоры фетовской поэтики — музыкальность и предельная смысловая сжатость.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3181896"/>
            <a:ext cx="52014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взаимосвязанных качества делают его стихи особенно запоминающимися: звучание строки работает не меньше, чем её смысл.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00" y="392665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поэтики Фета на основе литературоведческого анализа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и усадебная Россия
</a:t>
            </a:r>
            <a:endParaRPr lang="en-US" sz="2300" dirty="0"/>
          </a:p>
        </p:txBody>
      </p:sp>
      <p:sp>
        <p:nvSpPr>
          <p:cNvPr id="8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Степановка как пространство труда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Степановке Фет занимался хозяйством не формально, а ежедневно и подробно. Сельский уклад приучал его к наблюдательности, терпению и вниманию к ритму природной и человеческой жизни.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Усадьба как творческая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Усадьба стала для поэта местом внутренней собранности. Здесь созерцание, тишина и повторяемость быта превращались в источник поздней лирики о земле, времени и устойчивости.
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38805" y="1515502"/>
            <a:ext cx="4666390" cy="158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Фета и Тютчева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поэтики Фета и Тютчева по данным литературоведческой традиции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46975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 близость двух поэтов и различие их художественного взгляда.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822250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поэта работают с высокой образной плотностью, но у Фета преобладает чувственная конкретность, а у Тютчева — философский размах и драматизм.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фетовское лирическое впечатление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последовательности поэтического движения в лирике Фета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Поздние годы, переводы и философская перспектива
</a:t>
            </a:r>
            <a:endParaRPr lang="en-US" sz="1716" dirty="0"/>
          </a:p>
        </p:txBody>
      </p:sp>
      <p:sp>
        <p:nvSpPr>
          <p:cNvPr id="7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372625" y="3673225"/>
            <a:ext cx="2807400" cy="9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1880-е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выпускает поздние книги и всё чаще обращается к предельной ясности чувства. Его стихи становятся более сжатыми, афористичными и внутренне сосредоточенными.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024125" y="1556725"/>
            <a:ext cx="2763900" cy="9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1890–1892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финальный период личный опыт всё заметнее звучит как итоговое размышление о времени, старении и свободе духа. Поэзия приобретает особенно строгую и спокойную интонацию.
</a:t>
            </a:r>
            <a:endParaRPr lang="en-US" sz="1474" dirty="0"/>
          </a:p>
        </p:txBody>
      </p:sp>
      <p:sp>
        <p:nvSpPr>
          <p:cNvPr id="10" name="Text 4"/>
          <p:cNvSpPr txBox="1"/>
          <p:nvPr/>
        </p:nvSpPr>
        <p:spPr>
          <a:xfrm>
            <a:off x="4176233" y="2618942"/>
            <a:ext cx="2807400" cy="9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активно переводит Горация и немецкую поэзию. Переводческая работа поддерживает его интерес к точности формы, дисциплине стиха и классической мерности.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имя по-разному воспринималось критикой и читателями: оценка зависела не только от эстетики, но и от литературных споров эпохи.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репутация Фета в XIX–XX веках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Долгосрочно победило художественное признание: именно позднее влияние на поэзию и школу закрепило Фета в каноне.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линия по истории восприятия Фета в русской литературе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учит читать поэзию как искусство тонкого наблюдения: у него важны звук, пауза, световая деталь и точность интонации, а не только сюжет и прямое высказывание.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лирика помогает понять, как личное чувство может быть выражено без декларации и громких жестов. Это особенно ценно для современного читателя, привыкшего к быстрым и прямым сообщениям.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литературы Фет показывает, что короткое стихотворение способно быть глубоким и сложным: в нескольких строках могут соединяться память, эмоция, образ природы и размышление о человеке.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426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Фет важен сегодня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263441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Фет: поэт утраты и мгновения, ставшего вечным
</a:t>
            </a:r>
            <a:endParaRPr lang="en-US" sz="2484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203799"/>
            <a:ext cx="6259200" cy="14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превратил личную драму и внутреннюю неустойчивость в поэзию красоты, тишины и музыкального чувства. Его стихи и сегодня учат видеть в мгновении глубокий смысл.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2026-05-23T17:25:52Z</dcterms:created>
  <dcterms:modified xsi:type="dcterms:W3CDTF">2026-05-23T17:25:52Z</dcterms:modified>
</cp:coreProperties>
</file>