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их многообразие: ключевые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играют центральную роль в экосистемах и биосфере планеты.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эволюция животного мира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животные возникли миллионы лет назад, развивая сложные системы для выживания. Моллюски и членистоногие сформировались в палеозойскую эру и по сей день демонстрируют огромную экологическую адаптивность.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моллюсков и членистоногих в природе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насчитывают свыше 130 тысяч видов и обитают в разнообразных водных и наземных экосистемах, представляя брюшоногих, двустворчатых и головоногих.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самая многочисленная группа животных с более миллионом видов, встречающихся на всех континентах, включая экстремальные условия Антарктиды.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играют важную роль в пищевых цепях, поддерживают биоразнообразие и устойчивость экосистем различных типов.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строения моллюсков и их классовое разнообразие
</a:t>
            </a:r>
            <a:endParaRPr lang="en-US" sz="2152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моллюсков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мягкое, несегментированное, покрыто мантией; многие виды имеют известковую раковину и развитую ногу для движения или прикрепления. Эта универсальная анатомия облегчает адаптацию к разным средам.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моллюски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включает наземных и водных улиток, характеризующихся спиральной раковиной и подвижной ногой. Они широко распространены от лесов до пресных водоёмов, играя важную роль в разложении растительности.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и головоногие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обладают двумя створками раковины и фильтрационной системой, живут в водной среде. Головоногие, такие как кальмары и осьминоги, способны к быстрому реактивному движению и обладают высокоразвитой нервной системой.
</a:t>
            </a:r>
            <a:endParaRPr lang="en-US" sz="11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физиологии моллюсков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моллюсков адаптирована к разнообразным диетам — от растительной пищи до хищничества и фильтрации микрочастиц.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обеспечивается жабрами у водных и лёгкими у наземных видов, что расширяет ареал обитания моллюсков.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кровеносная система способствует обмену веществ при низкой активности; выделительными органами служат парные почки.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включают формирование жемчуга у двустворчатых и реактивное движение, а также мимикрию у головоногих.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представители классов моллюсков
</a:t>
            </a:r>
            <a:endParaRPr lang="en-US" sz="3124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— мастера быстрого движения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Кальмары и осьминоги обладают развитым мозгом и органами чувств, используют реактивное движение для стремительных атак и способны к быстро меняющейся мимикрии, что помогает избежать хищников.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— экосистемные фильтраторы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моллюски, как мидии и устрицы, питаются, отфильтровывая воду, играя значимую роль в очистке и поддержании качества водных экосистем, оставаясь преимущественно донными организмами.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— приспособленцы на суше и воде
</a:t>
            </a:r>
            <a:endParaRPr lang="en-US" sz="127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и слизни занимают разнообразные места обитания — от лесных почв до прудов. Их слизистый покров помогает предотвращать потерю влаги, что критично для выживания на суше.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и классификация членистоногих
</a:t>
            </a:r>
            <a:endParaRPr lang="en-US" sz="2142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крупнейшая подгруппа членистоногих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трёх отделов: голова, грудь и брюшко, с тремя парами ног и часто крыльями. Они обладают сложной нервной системой и разнообразными органами чувств, что обеспечивает адаптацию к различным условиям.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— охотники с уникальными приспособлениями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разделено на головогрудь и брюшко, без антенн, с четырьмя парами ног. Многие используют паутину и яд для ловли добычи, обладают сложными охотничьими повадками.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— водные обитатели с разнообразием конечностей
</a:t>
            </a:r>
            <a:endParaRPr lang="en-US" sz="1143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твердый хитиновый панцирь, две пары антенн и многочисленные специализированные конечности. Обитают преимущественно в морях и пресных водоёмах, играя ключевую роль в пищевых цепях.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и поведение членистоногих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осваивают разные среды — водные, наземные и воздушные — благодаря физиологическим и морфологическим адаптациям.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 включают хитиновые панцири, ядовитые железы и маскировку, обеспечивая выживание в хищнической среде.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значительно варьируется: общественные насекомые строят сложные социальные структуры, пауки используют хитрые методы охоты, а ракообразные координируют коллективные миграции.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роли моллюсков и членистоногих
</a:t>
            </a:r>
            <a:endParaRPr lang="en-US" sz="267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как ключевые фильтраторы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занимают значительную биомассу среди беспозвоночных, эффективно очищая водные системы от органических и минеральных частиц, что поддерживает экологическое равновесие.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с разнообразными экологическими функциями
</a:t>
            </a:r>
            <a:endParaRPr lang="en-US" sz="1195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важнейших опылителей растений до почвенных переработчиков; они также выполняют функции паразитов и хищников, что отражает их экологическую специализацию.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биомассу и биодиверситет биомов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присутствуют в океанах, пресных водах и земных экосистемах, формируя основу многих пищевых сетей и поддерживая разнообразие биот.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84192" y="1584025"/>
            <a:ext cx="2066215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моллюсков и членистоногих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анатомических и экологических характеристик крупных групп моллюсков и членистоногих.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имеет уникальные морфологические и функциональные особенности, обеспечивающие экологическую специализацию и выживание.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зоологии беспозвоночных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Насекомые: строение, органы чувств и нервная система
</a:t>
            </a:r>
            <a:endParaRPr lang="en-US" sz="2344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разнообразие тела насекомых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насекомого делится на голову, грудь и брюшко. Голова оснащена сложными фасеточными глазами и чувствительными усиками — антеннами. Грудь состоит из трёх сегментов, каждый несёт по паре ног, а крылья служат для полёта и защиты.
</a:t>
            </a:r>
            <a:endParaRPr lang="en-US" sz="1187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нервной системы насекомых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включает развитый головной мозг и брюшную нервную цепочку, обеспечивающие высокую координацию движений и реагирование на внешние раздражители. Такие структуры позволяют насекомым эффективно ориентироваться в среде.
</a:t>
            </a:r>
            <a:endParaRPr lang="en-US" sz="116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Трахейное дыхание и органы чувств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дышат через трахеи — систему трубок, напрямую доставляющих кислород к тканям. Органы чувств представлены фасеточными глазами, воспринимающими движение и свет, а также обонятельными рецепторами, жизненно важными для поиска пищи и партнёров.
</a:t>
            </a:r>
            <a:endParaRPr lang="en-US" sz="10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9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хозяйственная роль насекомых
</a:t>
            </a:r>
            <a:endParaRPr lang="en-US" sz="2699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опылители в природе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цветковых растений зависят от насекомых для опыления, что обеспечивает сохранение биоразнообразия и устойчивость экосистем. Опыление — основа многих сельскохозяйственных культур и пищевых ресурсов.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 и почвообразование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способствуют разложению органических веществ, обеспечивая возврат минералов в почву. Это ускоряет почвообразовательные процессы и поддерживает плодородие.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человеком: от меда до биологической защиты
</a:t>
            </a:r>
            <a:endParaRPr lang="en-US" sz="1252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производят мёд, а тутовый шелкопряд — сырьё для шёлка. Божьи коровки применяются для естественного контроля вредителей, снижая потребность в химических пестицидах.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Паукообразные: характерные черты и поведение
</a:t>
            </a:r>
            <a:endParaRPr lang="en-US" sz="2679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паукообразных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разделено на головогрудь и брюшко, отсутствуют антенны. Четыре пары ходильных ног обеспечивают высокую подвижность и ловкость. Эти особенности позволяют им эффективно охотиться и защищаться.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Хищнические стратегии и пищеварение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используют яд для парализации добычи и выделяют паутину, создавая ловушки. Внекишечное пищеварение позволяет расщеплять пищу вне тела, повышая эффективность усвоения.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Ракообразные: строение, примеры и экологическое значение
</a:t>
            </a:r>
            <a:endParaRPr lang="en-US" sz="2138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особенности строения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обладают двумя парами антенн и разнообразными типами конечностей, адаптированными для плавания, копания и захвата. Хвостовой плавник улучшает манёвренность в воде.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и их среды обитания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типичным видам относятся речной рак, краб, омар и криль. Они обитают в разнообразных пресных и морских экосистемах, от прибрежных зон до глубоководных участков.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в водных экосистемах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играют важную роль в пищевых цепях, участвуют в фильтрации воды и разложении органического вещества, способствуя поддержанию чистоты и биоразнообразия водных ареалов.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Представленные данные отражают широкий спектр видов, подчёркивая доминирование членистоногих и значительное биоразнообразие моллюсков.
</a:t>
            </a:r>
            <a:endParaRPr lang="en-US" sz="1134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и биоразнообразие беспозвоночных,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крупных групп беспозвоночных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существенно превосходят моллюсков по численности видов, что связано с их адаптациями и экологическими нишами.
</a:t>
            </a:r>
            <a:endParaRPr lang="en-US" sz="125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служат пищей (устрицы, мидии, кальмары), источником жемчуга и пигментов, используемых в декоративном искусстве и промышленности.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обеспечивают опыление культур, производство мёда и шёлка, способствуют сохранению устойчивости сельскохозяйственных систем.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моллюсков и членистоногих для хозяйства и здоровья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также вредят растениям: массовые нашествия саранчи и вредителей наносят серьёзный экономический ущерб урожаям.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членистоногие являются переносчиками болезней человека и животных, что требует контроля и профилактических мер в здравоохранении.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и проблемы сохранения биоразнообразия
</a:t>
            </a:r>
            <a:endParaRPr lang="en-US" sz="2059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и массовая гибель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отходы, промышленные сбросы и пестициды приводят к резкому снижению численности моллюсков и ракообразных, нарушая пищевые цепи и здоровье водных экосистем.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пчёл и сельского хозяйства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популяций пчёл из-за паразитов и токсичных химикатов снижает их численность, угрожая опылению  многих сельскохозяйственных культур и продовольственной безопасности.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инвазивных видов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виды, такие как азиатский богомол и красноухая черепаха, вытесняют местные виды, изменяя экосистемы и ухудшая биоразнообразие регионов.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моллюсков и членистоногих: основные тенденции
</a:t>
            </a:r>
            <a:endParaRPr lang="en-US" sz="2128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дифференциация моллюсков
</a:t>
            </a:r>
            <a:endParaRPr lang="en-US" sz="1388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моллюсков началась от простых доживотных, постепенно развивая сложное строение и разнообразие классов с приспособлениями к различным средам.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развитие членистоногих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произошли от древних трилобитов, усовершенствовали конечности и формировали хитиновый панцирь, что обеспечило успешное освоение суши, воды и воздуха.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адаптаций и социальных форм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Усовершенствование органов чувств, способность к реактивному движению и выработке ядов, а также социальное поведение у некоторых насекомых обеспечили широкое экологическое распространение.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моллюсков и членистоногих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 генетику для создания искусственного шелка и устойчивости видов к загрязнениям и заболеваниям, что открывает новые биотехнологические возможности.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Биомониторинг водных экосистем проводится с помощью моллюсков и ракообразных, служащих индикаторами экологического состояния и качества воды.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российских учёных отражается в работах по роли беспозвоночных в почвообразовании и анатомии, а также в биотехнологических разработках и публикациях.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итоги и перспективы изучения моллюсков и членистоногих
</a:t>
            </a:r>
            <a:pPr algn="l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этих групп отражает сложность биологических систем и их адаптаций. Их роль в экосистемах и хозяйстве определяет необходимость сохранения и углублённого изучения для устойчивого развития.
</a:t>
            </a:r>
            <a:endParaRPr lang="en-US" sz="314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2026-05-10T06:35:55Z</dcterms:created>
  <dcterms:modified xsi:type="dcterms:W3CDTF">2026-05-10T06:35:55Z</dcterms:modified>
</cp:coreProperties>
</file>