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Сергеевич Прокофьев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Композитор, который сделал музыку яркой и смелой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и его время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жил в эпоху перемен и сам стал символом новой музыкальной смелости.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Прокофьева и первые шаги в музыке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занималась с ним фортепиано и поддерживала занятия, а отец следил за порядком и дисциплиной в доме.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тетради с записями сочинений показывали его стремление к самостоятельности, точности и ярким музыкальным образам.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вошла в его жизнь очень рано: Сергей Прокофьев начал сочинять ещё в детстве и быстро привык работать каждый день.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студент Прокофьев привлёк к себе внимание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Талант, который заметили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1904 года Прокофьев учился в Петербургской консерватории и быстро выделился среди студентов. Молодой композитор поражал преподавателей и однокурсников уверенностью, необычной манерой письма и сильным характером. На иллюстрации хорошо смотрелись бы его фотография или здание консерватории.
</a:t>
            </a:r>
            <a:endParaRPr lang="en-US" sz="83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вызывавшая споры
</a:t>
            </a:r>
            <a:pPr algn="l" indent="0" marL="0">
              <a:lnSpc>
                <a:spcPct val="115000"/>
              </a:lnSpc>
              <a:buNone/>
            </a:pPr>
            <a:r>
              <a:rPr lang="en-US" sz="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ранние сочинения звучали резко и непривычно: в них были смелые аккорды, неожиданные ритмы и яркие контрасты. Именно поэтому Прокофьев прослыл дерзким новатором. Для изображения подойдут партитура, молодой Прокофьев или интерьер Петербургской консерватории.
</a:t>
            </a:r>
            <a:endParaRPr lang="en-US" sz="9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в творчестве Прокофьева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у композитора занимают балет и симфония, но он писал и для детей, и для кино.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работал в разных жанрах, однако сильнее всего выделяются крупные сценические и симфонические сочинения.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списку жанров и произведений Сергея С. Прокофьева, представленному в материале презентации.
</a:t>
            </a:r>
            <a:endParaRPr lang="en-US" sz="6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как пианист-виртуоз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игра отличалась силой, чёткостью и ясным звуком: даже сложные пассажи звучали у него собранно и уверенно.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Слушатели в России, Европе и США отмечали его строгую манеру исполнения, в которой не было лишних жестов, но была внутренняя энергия.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был не только композитором, но и блестящим пианистом, который сам выходил на сцену и исполнял собственные сочинения.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пианист он помогал слушателям услышать, каким может быть его музыка в живом звучании, а не только на нотной странице.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1918 года Прокофьев жил в США, Германии и Франции, много работал и знакомил публику с собственной музыкой. Эти годы расширили его творческий опыт и круг слушателей.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1936 году он вернулся в СССР окончательно. Здесь появились новые заказы и большие проекты, но свобода выбора тем и стиля стала уже более ограниченной.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 границей и возвращение в Советский Союз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рождалось произведение Прокофьева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создания сочинения — от замысла до отклика слушателей.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«Ромео и Джульетта»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1935: начало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обратился к трагедии Уильяма Шекспира и начал создавать балет, в котором музыка должна была передавать не только танец, но и драму чувств.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1935–1936: музыка и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партитуре соединились лирика, напряжение и чёткий танцевальный ритм. Особенно известен «Танец рыцарей» — мощный и торжественный фрагмент.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стал одним из самых узнаваемых произведений Прокофьева. Его темы любви, конфликта и судьбы сделали музыку понятной слушателям разных поколений.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«Золушка» и музыка, в которой слышны добро и надежда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был завершён в военные годы и впервые поставлен в 1945 году. В нём слышны светлые мелодии, вальсы и сказочные эпизоды, создающие ощущение чуда.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Золушки передан мягкой и лиричной музыкой, а сцены бала — блеском, движением и праздничным настроением. Контрасты делают историю особенно выразительной.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балете Прокофьев показывает, что доброта, трудолюбие и вера в лучшее могут победить трудности и привести к счастливому финалу.
</a:t>
            </a:r>
            <a:endParaRPr lang="en-US" sz="11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587" y="1162275"/>
            <a:ext cx="4902825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произведения Сергея Прокофьева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насколько разнообразным был творческий путь композитора: от крупной оркестровой музыки до сказки для детей.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работал в разных жанрах и одинаково уверенно писал и для сцены, и для симфонического оркестра, и для детской аудитории.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Сергея Прокофьева, общеизвестные даты создания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«Петя и волк»: сказка, где каждый герой звучит по-своему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Пети — струнные, у птички — флейта, у утки — гобой, у кошки — кларнет. Дедушку, волка и охотников тоже помогают представить разные группы инструментов.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Симфоническая сказка была написана в 1936 году, чтобы дети могли познакомиться с оркестром. Музыка превращает слушание в игру: по тембру легко узнавать каждого героя.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персонажи в «Пете и волке»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делает оркестр понятным даже тем, кто впервые слышит симфоническую музыку.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 тембр, тем легче запомнить героя и его характер; поэтому произведение работает как музыкальное знакомство с оркестром.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С. Прокофьев, «Петя и волк» (1936)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590500"/>
            <a:ext cx="527700" cy="527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музыки военного времени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№5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1944 году Прокофьев создал крупное симфоническое произведение, в котором особенно ощутимы размах, внутренняя сила и напряжённое движение к финалу.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 фильму «Иван Грозный»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для кино требовала выразительности и точного соответствия кадру. Композитор сумел передать историческую драму, суровый характер эпохи и сильные эмоции.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стойкости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этих лет звучит серьёзно и сосредоточенно. В ней слышны не только тревога времени, но и уверенность человека, который продолжает творить несмотря на трудности.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и учебные пьесы Прокофьева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«Детской музыке» короткие пьесы построены ясно и логично, чтобы юный пианист мог быстро понять форму и запомнить музыкальную мысль без лишней сложности.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часто выбирал песенные мелодии и чёткий ритм. Благодаря этому даже небольшие миниатюры звучат живо, образно и легко воспринимаются на слух.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пьесы помогают учиться слушать классическую музыку и одновременно знакомят с основами фортепианной игры: движением рук, точностью и выразительным звуком.
</a:t>
            </a:r>
            <a:endParaRPr lang="en-US" sz="12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стиля Прокофьева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 нередко сочетает мягкую лирику с резкими акцентами и контрастными эпизодами.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признаками стиля становятся ритмическая энергия, драматизм и смелые гармонии, которые делают звучание Прокофьева узнаваемым.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характерных особенностей стиля С. С. Прокофьева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 жизни Прокофьева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627400" y="9021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композитора постепенно ухудшалось, но он продолжал работать. Даже в трудные годы Прокофьев не прекращал сочинять и оставался очень продуктивным.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627400" y="21943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в СССР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выдающиеся произведения он получил Сталинскую премию и официальное признание. Его музыка всё чаще звучала на крупных сценах и в концертных залах страны.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27400" y="34865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марта 1953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умер в Москве в тот же день, что и Иосиф Сталин. Из-за этого событие почти не заметили, хотя страна потеряла одного из крупнейших композиторов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28" y="1697375"/>
            <a:ext cx="3588594" cy="2026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 Прокофьева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помогают увидеть, как менялись место жизни, творческие задачи и историческая обстановка вокруг композитора.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Прокофьева прошла через смену эпох и стран, но в каждом периоде он создавал музыку, которая оставалась яркой и современной по звучанию.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Сергея Прокофьева, общеизвестные даты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 Прокофьева продолжают звучать в театрах, концертных залах и кино. Они помогают понять, что классическая музыка может быть энергичной, образной и близкой современному слушателю.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интересно слушать и детям, и взрослым: в них легко уловить характер героев, настроение сцены и сильное музыкальное движение, которое не устаревает со временем.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Прокофьева важна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Прокофьев: музыка, которая остаётся живой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 показал, что классическая музыка может быть смелой, яркой и понятной разным поколениям. Его произведения по-прежнему звучат свежо и привлекают слушателей во всём мире.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2026-05-25T00:36:10Z</dcterms:created>
  <dcterms:modified xsi:type="dcterms:W3CDTF">2026-05-25T00:36:10Z</dcterms:modified>
</cp:coreProperties>
</file>