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Н.А. Некрасов: поэт, редактор, голос народной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сделал народную боль голосом литературы.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вошёл в литературу в эпоху крепостного права, общественных дискуссий и ожидания реформ. Именно тогда писатель всё чаще становился не только художником, но и участником больших разговоров о справедливости, труде и будущем страны.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середины XIX века: время перемен и споров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— рождение в Немирове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родился 10 декабря 1821 года в семье помещика и офицера. С самого начала его жизнь была связана с разными социальными мирами.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Грешневе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рос в имении Грешнево Ярославской губернии. Здесь он рано увидел тяжёлую крестьянскую долю и жестокость крепостного порядка.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жизненные наблюдения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быт, труд и семейный деспотизм стали для Некрасова важнейшими впечатлениями. Позднее они превратились в основу многих его произведений.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столицу вопреки семье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1838 году Некрасов приехал в Петербург, не согласовав этот шаг с отцом. Столица встретила его нуждой и неопределённостью, но именно здесь началась его самостоятельная литературная судьба.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работа и первые тексты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жил скромно, учился вольнослушателем и одновременно писал стихи, прозу, заметки для журналов. Повседневная борьба за заработок рано приучила его смотреть на жизнь без иллюзий и замечать социальное неравенство.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бедность, учёба и первые литературные шаги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книги он всё яснее связывал поэзию с общественным смыслом, постепенно переходя от ранних впечатлений к более зрелой и граждански напряжённой литературе.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«Мечты и звуки» вышел в 1840 году и не принёс автору заметного успеха, но стал важным опытом проверки собственного голоса и поэтической дисциплины.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показала Некрасову, что одной литературной одарённости недостаточно: необходимы точность мысли, работа над формой и обращение к живым темам современности.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и литературное становление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как редактор и издатель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1847 года Некрасов был связан с этим журналом, который стал одной из главных площадок литературной и общественной полемики середины века.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ведущими критиками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редакционном кругу Некрасова сотрудничали Белинский, Чернышевский и Добролюбов. Это усилило влияние журнала и поддержало развитие критического реализма.
</a:t>
            </a:r>
            <a:endParaRPr lang="en-US" sz="1386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«Отечественные записки»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закрытия «Современника» он возглавил новый журнал и продолжил печатать значимые произведения, поддерживая авторов с сильной гражданской позицией.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общественное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редакторская работа была не просто профессией, а способом влиять на культурную жизнь страны и формировать читательский вкус.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отражает не только биографию, но и расширение его роли в литературе и общественной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движение от личного опыта к общественному влиянию и к созданию главной поэмы о народной судьбе.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сведениям о Н.А. Некрасове; годы жизни и ключевые даты литературной деятельности.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Некрасова
</a:t>
            </a:r>
            <a:endParaRPr lang="en-US" sz="297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лирики — народное страдание, тяжёлый труд и бесправие. Поэт показывает эти темы через конкретные сцены, а не через отвлечённые рассуждения.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Некрасова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тема женской судьбы: материнство, терпение, внутренняя стойкость и моральная цена повседневной жизни раскрываются в его стихах особенно убедительно.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постоянно ставит вопрос о совести образованного человека. Его поэзия требует не только сочувствия, но и нравственной ответственности перед чужой болью.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у Некрасова показана без прикрас: голод, тяжёлый труд, рекрутчина, унижение и зависимость становятся частью повседневности. Именно эта правдивость делает его картины особенно сильными.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деревни в произведениях Некрасова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появляются бурлак, крестьянин, солдатка, ямщик, вдова и странница. Эти фигуры создают узнаваемый образ народной жизни, где частная судьба неотделима от общей исторической 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«Кому на Руси жить хорошо»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семи мужиков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Семеро странников отправляются по стране, чтобы найти человека, которому живётся по-настоящему хорошо. Их путь превращается в цепь встреч и нравственных испытаний.
</a:t>
            </a:r>
            <a:endParaRPr lang="en-US" sz="1291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 — начало работы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начинает поэму в период больших ожиданий после реформы 1861 года. Замысел связан с поиском ответа на вопрос о народном счастье в новой России.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 — незавершённый итог
</a:t>
            </a:r>
            <a:pPr algn="r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поэмой продолжалась до 1877 года и осталась незавершённой. Однако произведение всё равно создало широкую картину народной жизни и разрушило иллюзии о благополучии старого порядка.
</a:t>
            </a:r>
            <a:endParaRPr lang="en-US" sz="12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поэмы «Кому на Руси жить хорошо»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как цепь вопросов, встреч и нравственных испытаний, через которые герои проверяют разные представления о счастье.
</a:t>
            </a:r>
            <a:endParaRPr lang="en-US" sz="248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женщину не только как жертву обстоятельств, но и как носительницу моральной силы. В его поэзии и поэмах труд, терпение и забота становятся формой внутреннего подвига.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тема женской доли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Тимофеевна в поэме «Кому на Руси жить хорошо» раскрывает крестьянскую судьбу через материнскую боль, семейные испытания и умение сохранять достоинство даже в тяжёлых жизненных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у Некрасова обычно связаны с постоянным трудом и ответственностью за дом, детей и близких. Поэтому тема женской доли у него всегда имеет социальный и нравственный смысл.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избегает идеализации: его героини переживают утраты, унижения и одиночество, но не теряют способности к состраданию и сопротивлению. Именно это делает их особенно убедительными и запоминающимися.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Княгиня Трубецкая и княгиня Волконская у Некрасова совершают не просто семейный, а духовный поступок. Они сознательно выбирают верность, несмотря на разлуку, лишения и путь в Сибирь.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«Русские женщины» и подвиг декабристок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гражданский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личную драму с исторической памятью о декабристах. Через образ женщины, готовой к жертве ради убеждений и любви, Некрасов утверждает высокий гражданский идеал.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система показывает, что Некрасов писал не только о народной теме, но и свободно переходил от сатиры к исповедальной интонации и публицистической остроте.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поэм и гражданской лирики подтверждает его роль поэта общественного действия, а разнообразие жанров говорит о широте художественного диапазона.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Некрасова; датировка — XIX век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в творчестве Некрасова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Некрасова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 чувствах предельно открыто, без украшательства. Это создаёт впечатление живого признания, в котором личная боль важнее внешней эффектности.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Некрасова передают сложные переживания: сомнение, ревность, вину и внутренний разлад. Чувство у него всегда показано как трудное и неоднозначное.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Авдотьей Панаевой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Цикл, обращённый к Панаевой, особенно ясно раскрывает тему неразделённой близости и расставания. В нём личная история превращается в глубокий художественный опыт.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мягких интонациях у Некрасова часто ощущается утрата. Поэтому любовная лирика звучит не как идиллия, а как честный разговор о хрупкости человеческих отношений.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670131"/>
            <a:ext cx="4328400" cy="22214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последовательно поэт обращался к судьбе простого человека и к социальным противоречиям своей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повторяются мотивы справедливости, страдания и нравственной ответственности, что делает гражданскую проблематику ядром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А. Некрасова, XIX век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Некрасова и их проблематика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Некрасова часто приближен к живой разговорной речи: в нём слышны обращение, вопрос, интонация рассказа и резкая смена ритма, создающая эффект непосредственного присутствия.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Некрасова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важна звукопись: аллитерации, рифмовка и ритмические сдвиги усиливают эмоциональное напряжение. Художественная форма у него всегда работает на смысл.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активно использует повторы, песенные обороты и народную лексику. Благодаря этому его текст звучит естественно и сохраняет связь с устной речевой традицией.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нередко скрывается сложная композиция и многослойный подтекст. Поэтому его стихи можно читать и как социальное высказывание, и как тонкую лирику.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показал, что литература может не только изображать жизнь, но и оценивать её нравственно. В его произведениях социальная правда соединяется с сочувствием к униженным и с требованием перемен.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критический реализм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он стал одним из главных представителей критического реализма. Его тексты помогают увидеть, как художественное слово превращается в форму гражданского разговора о времени и человеке.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заметны эмоциональная сила и социальная направленность его текстов, тогда как исторический фон и объёмные поэмы требуют дополнительного комментария.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восприятия показывает: легче всего запоминаются гражданские мотивы и народные образы, а сложнее всего — исторические реалии и многослойная композиция.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школьному восприятию творчества Н. А. Некрасова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 школьном изучении: ключевые аспекты восприятия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поэт совести и народной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сделал голос простого человека слышимым в большой литературе и показал, что поэзия может быть одновременно художественной, гражданской и глубоко человечной.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2026-05-23T11:39:30Z</dcterms:created>
  <dcterms:modified xsi:type="dcterms:W3CDTF">2026-05-23T11:39:30Z</dcterms:modified>
</cp:coreProperties>
</file>